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8" r:id="rId4"/>
    <p:sldId id="259" r:id="rId5"/>
    <p:sldId id="274" r:id="rId6"/>
    <p:sldId id="294" r:id="rId7"/>
    <p:sldId id="295" r:id="rId8"/>
    <p:sldId id="277" r:id="rId9"/>
    <p:sldId id="296" r:id="rId10"/>
    <p:sldId id="297" r:id="rId11"/>
    <p:sldId id="285" r:id="rId12"/>
    <p:sldId id="293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1128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marker>
            <c:symbol val="none"/>
          </c:marker>
          <c:cat>
            <c:strRef>
              <c:f>Лист1!$A$2:$A$13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1</c:v>
                </c:pt>
                <c:pt idx="1">
                  <c:v>0.5</c:v>
                </c:pt>
                <c:pt idx="2">
                  <c:v>0.5</c:v>
                </c:pt>
                <c:pt idx="3">
                  <c:v>0.5</c:v>
                </c:pt>
                <c:pt idx="4">
                  <c:v>1</c:v>
                </c:pt>
                <c:pt idx="5">
                  <c:v>1.5</c:v>
                </c:pt>
                <c:pt idx="6">
                  <c:v>1.5</c:v>
                </c:pt>
                <c:pt idx="7">
                  <c:v>1.5</c:v>
                </c:pt>
                <c:pt idx="8">
                  <c:v>1</c:v>
                </c:pt>
                <c:pt idx="9">
                  <c:v>0.5</c:v>
                </c:pt>
                <c:pt idx="10">
                  <c:v>0.5</c:v>
                </c:pt>
                <c:pt idx="11">
                  <c:v>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0311296"/>
        <c:axId val="90358144"/>
      </c:lineChart>
      <c:catAx>
        <c:axId val="90311296"/>
        <c:scaling>
          <c:orientation val="minMax"/>
        </c:scaling>
        <c:delete val="0"/>
        <c:axPos val="b"/>
        <c:majorTickMark val="out"/>
        <c:minorTickMark val="none"/>
        <c:tickLblPos val="nextTo"/>
        <c:crossAx val="90358144"/>
        <c:crosses val="autoZero"/>
        <c:auto val="1"/>
        <c:lblAlgn val="ctr"/>
        <c:lblOffset val="100"/>
        <c:noMultiLvlLbl val="0"/>
      </c:catAx>
      <c:valAx>
        <c:axId val="903581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031129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B8E658-0CED-4DA0-B0EA-77D8BB2E5230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575F4D8-AF3A-469A-A0D7-CC06830A11E6}">
      <dgm:prSet phldrT="[Текст]"/>
      <dgm:spPr>
        <a:solidFill>
          <a:srgbClr val="00B050"/>
        </a:solidFill>
      </dgm:spPr>
      <dgm:t>
        <a:bodyPr/>
        <a:lstStyle/>
        <a:p>
          <a:r>
            <a:rPr lang="ru-RU" dirty="0" smtClean="0">
              <a:latin typeface="Cambria" pitchFamily="18" charset="0"/>
            </a:rPr>
            <a:t>ЛПХ</a:t>
          </a:r>
          <a:endParaRPr lang="ru-RU" dirty="0">
            <a:latin typeface="Cambria" pitchFamily="18" charset="0"/>
          </a:endParaRPr>
        </a:p>
      </dgm:t>
    </dgm:pt>
    <dgm:pt modelId="{56E590ED-94F3-42FC-A6BA-BC5DD1F63ED2}" type="parTrans" cxnId="{E9B7E1C2-9DBA-4D4D-A3BA-005CAA758189}">
      <dgm:prSet/>
      <dgm:spPr/>
      <dgm:t>
        <a:bodyPr/>
        <a:lstStyle/>
        <a:p>
          <a:endParaRPr lang="ru-RU"/>
        </a:p>
      </dgm:t>
    </dgm:pt>
    <dgm:pt modelId="{17D21762-E2D5-47B8-BF57-4C2F4678325A}" type="sibTrans" cxnId="{E9B7E1C2-9DBA-4D4D-A3BA-005CAA758189}">
      <dgm:prSet/>
      <dgm:spPr>
        <a:solidFill>
          <a:srgbClr val="FF0000"/>
        </a:solidFill>
      </dgm:spPr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42667933-37EA-4136-9777-8A3C973B367C}">
      <dgm:prSet phldrT="[Текст]"/>
      <dgm:spPr>
        <a:solidFill>
          <a:srgbClr val="00B050"/>
        </a:solidFill>
      </dgm:spPr>
      <dgm:t>
        <a:bodyPr/>
        <a:lstStyle/>
        <a:p>
          <a:r>
            <a:rPr lang="ru-RU" dirty="0" smtClean="0">
              <a:latin typeface="Cambria" pitchFamily="18" charset="0"/>
            </a:rPr>
            <a:t>МБУ (работники культуры)</a:t>
          </a:r>
          <a:endParaRPr lang="ru-RU" dirty="0">
            <a:latin typeface="Cambria" pitchFamily="18" charset="0"/>
          </a:endParaRPr>
        </a:p>
      </dgm:t>
    </dgm:pt>
    <dgm:pt modelId="{AD472D70-F304-42D6-BDE8-E96C9286E1A5}" type="parTrans" cxnId="{3E7CA5C1-6215-4FFB-9EA1-9FE48851FB2A}">
      <dgm:prSet/>
      <dgm:spPr/>
      <dgm:t>
        <a:bodyPr/>
        <a:lstStyle/>
        <a:p>
          <a:endParaRPr lang="ru-RU"/>
        </a:p>
      </dgm:t>
    </dgm:pt>
    <dgm:pt modelId="{0E1C39EA-90C7-4F3F-99CA-51A88C801EB3}" type="sibTrans" cxnId="{3E7CA5C1-6215-4FFB-9EA1-9FE48851FB2A}">
      <dgm:prSet/>
      <dgm:spPr>
        <a:solidFill>
          <a:srgbClr val="FF0000"/>
        </a:solidFill>
      </dgm:spPr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E17167A9-CF67-48D9-9BD0-DDFC38033F26}">
      <dgm:prSet phldrT="[Текст]"/>
      <dgm:spPr>
        <a:solidFill>
          <a:srgbClr val="00B050"/>
        </a:solidFill>
      </dgm:spPr>
      <dgm:t>
        <a:bodyPr/>
        <a:lstStyle/>
        <a:p>
          <a:r>
            <a:rPr lang="ru-RU" dirty="0" smtClean="0">
              <a:latin typeface="Cambria" pitchFamily="18" charset="0"/>
            </a:rPr>
            <a:t>КОП (Инициативная группа)</a:t>
          </a:r>
          <a:endParaRPr lang="ru-RU" dirty="0">
            <a:latin typeface="Cambria" pitchFamily="18" charset="0"/>
          </a:endParaRPr>
        </a:p>
      </dgm:t>
    </dgm:pt>
    <dgm:pt modelId="{45414C3F-1F60-4268-8239-A7AA60C61D5C}" type="parTrans" cxnId="{3B29CE91-DB6E-4D31-AE82-1F0B78903430}">
      <dgm:prSet/>
      <dgm:spPr/>
      <dgm:t>
        <a:bodyPr/>
        <a:lstStyle/>
        <a:p>
          <a:endParaRPr lang="ru-RU"/>
        </a:p>
      </dgm:t>
    </dgm:pt>
    <dgm:pt modelId="{D537EDB6-917F-483A-A94F-6CCE9CE2396F}" type="sibTrans" cxnId="{3B29CE91-DB6E-4D31-AE82-1F0B78903430}">
      <dgm:prSet/>
      <dgm:spPr>
        <a:solidFill>
          <a:srgbClr val="FF0000"/>
        </a:solidFill>
      </dgm:spPr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E421EEBF-A49D-43FA-977D-89C97BEC1360}">
      <dgm:prSet phldrT="[Текст]"/>
      <dgm:spPr>
        <a:solidFill>
          <a:srgbClr val="00B050"/>
        </a:solidFill>
      </dgm:spPr>
      <dgm:t>
        <a:bodyPr/>
        <a:lstStyle/>
        <a:p>
          <a:r>
            <a:rPr lang="ru-RU" dirty="0" smtClean="0">
              <a:latin typeface="Cambria" pitchFamily="18" charset="0"/>
            </a:rPr>
            <a:t>НКО (ТОС)</a:t>
          </a:r>
          <a:endParaRPr lang="ru-RU" dirty="0" smtClean="0">
            <a:latin typeface="Cambria" pitchFamily="18" charset="0"/>
          </a:endParaRPr>
        </a:p>
      </dgm:t>
    </dgm:pt>
    <dgm:pt modelId="{9122850B-58A5-4D32-965D-81AD3C778855}" type="parTrans" cxnId="{0F5BF32B-37FB-4DBB-BA73-02D059CBE517}">
      <dgm:prSet/>
      <dgm:spPr/>
      <dgm:t>
        <a:bodyPr/>
        <a:lstStyle/>
        <a:p>
          <a:endParaRPr lang="ru-RU"/>
        </a:p>
      </dgm:t>
    </dgm:pt>
    <dgm:pt modelId="{599DA0FA-404E-46A4-9E28-3CB6CB9D3BA7}" type="sibTrans" cxnId="{0F5BF32B-37FB-4DBB-BA73-02D059CBE517}">
      <dgm:prSet/>
      <dgm:spPr>
        <a:solidFill>
          <a:srgbClr val="FF0000"/>
        </a:solidFill>
      </dgm:spPr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A3A92352-652B-4E2F-A1B9-BD4051ED853A}">
      <dgm:prSet phldrT="[Текст]"/>
      <dgm:spPr>
        <a:solidFill>
          <a:srgbClr val="00B050"/>
        </a:solidFill>
      </dgm:spPr>
      <dgm:t>
        <a:bodyPr/>
        <a:lstStyle/>
        <a:p>
          <a:r>
            <a:rPr lang="ru-RU" dirty="0" smtClean="0">
              <a:latin typeface="Cambria" pitchFamily="18" charset="0"/>
            </a:rPr>
            <a:t>Исполком</a:t>
          </a:r>
        </a:p>
        <a:p>
          <a:r>
            <a:rPr lang="ru-RU" dirty="0" smtClean="0">
              <a:latin typeface="Cambria" pitchFamily="18" charset="0"/>
            </a:rPr>
            <a:t>Спец. по туризму</a:t>
          </a:r>
          <a:endParaRPr lang="ru-RU" dirty="0">
            <a:latin typeface="Cambria" pitchFamily="18" charset="0"/>
          </a:endParaRPr>
        </a:p>
      </dgm:t>
    </dgm:pt>
    <dgm:pt modelId="{4ED51886-1C06-40E9-B327-A862522F709F}" type="parTrans" cxnId="{272EBF0F-4855-46C6-842A-845743D18A0A}">
      <dgm:prSet/>
      <dgm:spPr/>
      <dgm:t>
        <a:bodyPr/>
        <a:lstStyle/>
        <a:p>
          <a:endParaRPr lang="ru-RU"/>
        </a:p>
      </dgm:t>
    </dgm:pt>
    <dgm:pt modelId="{3F8D681B-E94D-4871-A15B-FF3C0D22B7E5}" type="sibTrans" cxnId="{272EBF0F-4855-46C6-842A-845743D18A0A}">
      <dgm:prSet/>
      <dgm:spPr>
        <a:solidFill>
          <a:srgbClr val="FF0000"/>
        </a:solidFill>
      </dgm:spPr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E0A309BE-AAEA-42F5-AFA1-7B5A0C0594C2}">
      <dgm:prSet phldrT="[Текст]"/>
      <dgm:spPr>
        <a:solidFill>
          <a:srgbClr val="00B050"/>
        </a:solidFill>
      </dgm:spPr>
      <dgm:t>
        <a:bodyPr/>
        <a:lstStyle/>
        <a:p>
          <a:r>
            <a:rPr lang="ru-RU" dirty="0" smtClean="0">
              <a:latin typeface="Cambria" pitchFamily="18" charset="0"/>
            </a:rPr>
            <a:t>Совет предпринимателей (ДТПП)</a:t>
          </a:r>
          <a:endParaRPr lang="ru-RU" dirty="0">
            <a:latin typeface="Cambria" pitchFamily="18" charset="0"/>
          </a:endParaRPr>
        </a:p>
      </dgm:t>
    </dgm:pt>
    <dgm:pt modelId="{E56E4D80-C1AE-48D2-A928-0BBE39FC136B}" type="parTrans" cxnId="{8A3DA35C-2C81-40B5-AEE2-9BFE1F82F5F5}">
      <dgm:prSet/>
      <dgm:spPr/>
      <dgm:t>
        <a:bodyPr/>
        <a:lstStyle/>
        <a:p>
          <a:endParaRPr lang="ru-RU"/>
        </a:p>
      </dgm:t>
    </dgm:pt>
    <dgm:pt modelId="{6F23973F-12BD-4B6B-8443-94858A990CD9}" type="sibTrans" cxnId="{8A3DA35C-2C81-40B5-AEE2-9BFE1F82F5F5}">
      <dgm:prSet/>
      <dgm:spPr>
        <a:solidFill>
          <a:srgbClr val="FF0000"/>
        </a:solidFill>
      </dgm:spPr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17D4BC71-6D6D-4C3C-94A7-A44582FE0EB2}">
      <dgm:prSet phldrT="[Текст]"/>
      <dgm:spPr>
        <a:solidFill>
          <a:srgbClr val="00B050"/>
        </a:solidFill>
      </dgm:spPr>
      <dgm:t>
        <a:bodyPr/>
        <a:lstStyle/>
        <a:p>
          <a:r>
            <a:rPr lang="ru-RU" dirty="0" smtClean="0">
              <a:latin typeface="Cambria" pitchFamily="18" charset="0"/>
            </a:rPr>
            <a:t>СМСБ (КФХ, ИП, ООО)</a:t>
          </a:r>
          <a:endParaRPr lang="ru-RU" dirty="0">
            <a:latin typeface="Cambria" pitchFamily="18" charset="0"/>
          </a:endParaRPr>
        </a:p>
      </dgm:t>
    </dgm:pt>
    <dgm:pt modelId="{0E31B514-EE2B-41E9-B078-56E3092AA19C}" type="parTrans" cxnId="{0242A14D-2182-433B-8C36-6819410E8BBB}">
      <dgm:prSet/>
      <dgm:spPr/>
      <dgm:t>
        <a:bodyPr/>
        <a:lstStyle/>
        <a:p>
          <a:endParaRPr lang="ru-RU"/>
        </a:p>
      </dgm:t>
    </dgm:pt>
    <dgm:pt modelId="{68122062-F4B9-4BA7-906B-EA46B56A3F4D}" type="sibTrans" cxnId="{0242A14D-2182-433B-8C36-6819410E8BBB}">
      <dgm:prSet/>
      <dgm:spPr>
        <a:solidFill>
          <a:srgbClr val="FF0000"/>
        </a:solidFill>
      </dgm:spPr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E020A95C-1DB6-4593-959F-8DA0DA0B9EA9}" type="pres">
      <dgm:prSet presAssocID="{40B8E658-0CED-4DA0-B0EA-77D8BB2E523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985C6B9-9520-42C4-B570-6F3E7B4F6837}" type="pres">
      <dgm:prSet presAssocID="{7575F4D8-AF3A-469A-A0D7-CC06830A11E6}" presName="node" presStyleLbl="node1" presStyleIdx="0" presStyleCnt="7" custScaleY="960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088D8B-8806-4272-B432-5E69D27206A1}" type="pres">
      <dgm:prSet presAssocID="{17D21762-E2D5-47B8-BF57-4C2F4678325A}" presName="sibTrans" presStyleLbl="sibTrans2D1" presStyleIdx="0" presStyleCnt="7"/>
      <dgm:spPr/>
      <dgm:t>
        <a:bodyPr/>
        <a:lstStyle/>
        <a:p>
          <a:endParaRPr lang="ru-RU"/>
        </a:p>
      </dgm:t>
    </dgm:pt>
    <dgm:pt modelId="{3E5C9259-7E57-4DF2-B007-0A53CEE502DB}" type="pres">
      <dgm:prSet presAssocID="{17D21762-E2D5-47B8-BF57-4C2F4678325A}" presName="connectorText" presStyleLbl="sibTrans2D1" presStyleIdx="0" presStyleCnt="7"/>
      <dgm:spPr/>
      <dgm:t>
        <a:bodyPr/>
        <a:lstStyle/>
        <a:p>
          <a:endParaRPr lang="ru-RU"/>
        </a:p>
      </dgm:t>
    </dgm:pt>
    <dgm:pt modelId="{1F338D67-1351-4531-AB63-0653FFBCBB22}" type="pres">
      <dgm:prSet presAssocID="{42667933-37EA-4136-9777-8A3C973B367C}" presName="node" presStyleLbl="node1" presStyleIdx="1" presStyleCnt="7" custScaleX="124666" custScaleY="156772" custRadScaleRad="107516" custRadScaleInc="344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A7CFAD-225B-4B9D-9E8D-9F32D868D87E}" type="pres">
      <dgm:prSet presAssocID="{0E1C39EA-90C7-4F3F-99CA-51A88C801EB3}" presName="sibTrans" presStyleLbl="sibTrans2D1" presStyleIdx="1" presStyleCnt="7"/>
      <dgm:spPr/>
      <dgm:t>
        <a:bodyPr/>
        <a:lstStyle/>
        <a:p>
          <a:endParaRPr lang="ru-RU"/>
        </a:p>
      </dgm:t>
    </dgm:pt>
    <dgm:pt modelId="{8CAF122F-4E4F-4ADE-927B-9384729A0AD0}" type="pres">
      <dgm:prSet presAssocID="{0E1C39EA-90C7-4F3F-99CA-51A88C801EB3}" presName="connectorText" presStyleLbl="sibTrans2D1" presStyleIdx="1" presStyleCnt="7"/>
      <dgm:spPr/>
      <dgm:t>
        <a:bodyPr/>
        <a:lstStyle/>
        <a:p>
          <a:endParaRPr lang="ru-RU"/>
        </a:p>
      </dgm:t>
    </dgm:pt>
    <dgm:pt modelId="{B86B9C0E-75B3-48BC-BEBC-0CC5E7A51A58}" type="pres">
      <dgm:prSet presAssocID="{E17167A9-CF67-48D9-9BD0-DDFC38033F26}" presName="node" presStyleLbl="node1" presStyleIdx="2" presStyleCnt="7" custScaleX="128720" custScaleY="171862" custRadScaleRad="104927" custRadScaleInc="32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C2DD37-1EF3-4ABF-B955-C6157F767ABB}" type="pres">
      <dgm:prSet presAssocID="{D537EDB6-917F-483A-A94F-6CCE9CE2396F}" presName="sibTrans" presStyleLbl="sibTrans2D1" presStyleIdx="2" presStyleCnt="7"/>
      <dgm:spPr/>
      <dgm:t>
        <a:bodyPr/>
        <a:lstStyle/>
        <a:p>
          <a:endParaRPr lang="ru-RU"/>
        </a:p>
      </dgm:t>
    </dgm:pt>
    <dgm:pt modelId="{5C7E1914-017A-4336-B039-EEC2864C4CDB}" type="pres">
      <dgm:prSet presAssocID="{D537EDB6-917F-483A-A94F-6CCE9CE2396F}" presName="connectorText" presStyleLbl="sibTrans2D1" presStyleIdx="2" presStyleCnt="7"/>
      <dgm:spPr/>
      <dgm:t>
        <a:bodyPr/>
        <a:lstStyle/>
        <a:p>
          <a:endParaRPr lang="ru-RU"/>
        </a:p>
      </dgm:t>
    </dgm:pt>
    <dgm:pt modelId="{76C6BF5C-4022-4790-AE1D-1F7F511D3985}" type="pres">
      <dgm:prSet presAssocID="{E421EEBF-A49D-43FA-977D-89C97BEC1360}" presName="node" presStyleLbl="node1" presStyleIdx="3" presStyleCnt="7" custScaleX="124751" custScaleY="168748" custRadScaleRad="108094" custRadScaleInc="-175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9E2D74-4FA9-47C8-AD10-85795F4BDC6A}" type="pres">
      <dgm:prSet presAssocID="{599DA0FA-404E-46A4-9E28-3CB6CB9D3BA7}" presName="sibTrans" presStyleLbl="sibTrans2D1" presStyleIdx="3" presStyleCnt="7"/>
      <dgm:spPr/>
      <dgm:t>
        <a:bodyPr/>
        <a:lstStyle/>
        <a:p>
          <a:endParaRPr lang="ru-RU"/>
        </a:p>
      </dgm:t>
    </dgm:pt>
    <dgm:pt modelId="{C830E54F-4A37-4718-94DA-80D0AE32EB63}" type="pres">
      <dgm:prSet presAssocID="{599DA0FA-404E-46A4-9E28-3CB6CB9D3BA7}" presName="connectorText" presStyleLbl="sibTrans2D1" presStyleIdx="3" presStyleCnt="7"/>
      <dgm:spPr/>
      <dgm:t>
        <a:bodyPr/>
        <a:lstStyle/>
        <a:p>
          <a:endParaRPr lang="ru-RU"/>
        </a:p>
      </dgm:t>
    </dgm:pt>
    <dgm:pt modelId="{8BB3AA11-6CAD-48A8-8D60-E231D9B0D61A}" type="pres">
      <dgm:prSet presAssocID="{A3A92352-652B-4E2F-A1B9-BD4051ED853A}" presName="node" presStyleLbl="node1" presStyleIdx="4" presStyleCnt="7" custScaleX="129188" custScaleY="203604" custRadScaleRad="93514" custRadScaleInc="25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9024B6-EE09-49F6-A748-90C33E352D1C}" type="pres">
      <dgm:prSet presAssocID="{3F8D681B-E94D-4871-A15B-FF3C0D22B7E5}" presName="sibTrans" presStyleLbl="sibTrans2D1" presStyleIdx="4" presStyleCnt="7"/>
      <dgm:spPr/>
      <dgm:t>
        <a:bodyPr/>
        <a:lstStyle/>
        <a:p>
          <a:endParaRPr lang="ru-RU"/>
        </a:p>
      </dgm:t>
    </dgm:pt>
    <dgm:pt modelId="{F80329D2-3BA5-4331-80DC-CA4A56BC76B5}" type="pres">
      <dgm:prSet presAssocID="{3F8D681B-E94D-4871-A15B-FF3C0D22B7E5}" presName="connectorText" presStyleLbl="sibTrans2D1" presStyleIdx="4" presStyleCnt="7"/>
      <dgm:spPr/>
      <dgm:t>
        <a:bodyPr/>
        <a:lstStyle/>
        <a:p>
          <a:endParaRPr lang="ru-RU"/>
        </a:p>
      </dgm:t>
    </dgm:pt>
    <dgm:pt modelId="{373E1139-40B0-4C0B-B7A9-28A9622703AB}" type="pres">
      <dgm:prSet presAssocID="{E0A309BE-AAEA-42F5-AFA1-7B5A0C0594C2}" presName="node" presStyleLbl="node1" presStyleIdx="5" presStyleCnt="7" custScaleX="132787" custScaleY="178220" custRadScaleRad="112718" custRadScaleInc="6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AD7ED6-E2C2-425E-8502-573ECA56328A}" type="pres">
      <dgm:prSet presAssocID="{6F23973F-12BD-4B6B-8443-94858A990CD9}" presName="sibTrans" presStyleLbl="sibTrans2D1" presStyleIdx="5" presStyleCnt="7"/>
      <dgm:spPr/>
      <dgm:t>
        <a:bodyPr/>
        <a:lstStyle/>
        <a:p>
          <a:endParaRPr lang="ru-RU"/>
        </a:p>
      </dgm:t>
    </dgm:pt>
    <dgm:pt modelId="{EFECAD19-C125-4E5A-ADE6-A352AA7C6F62}" type="pres">
      <dgm:prSet presAssocID="{6F23973F-12BD-4B6B-8443-94858A990CD9}" presName="connectorText" presStyleLbl="sibTrans2D1" presStyleIdx="5" presStyleCnt="7"/>
      <dgm:spPr/>
      <dgm:t>
        <a:bodyPr/>
        <a:lstStyle/>
        <a:p>
          <a:endParaRPr lang="ru-RU"/>
        </a:p>
      </dgm:t>
    </dgm:pt>
    <dgm:pt modelId="{3581E2C8-5A0B-4CD4-B095-28F79F113E4B}" type="pres">
      <dgm:prSet presAssocID="{17D4BC71-6D6D-4C3C-94A7-A44582FE0EB2}" presName="node" presStyleLbl="node1" presStyleIdx="6" presStyleCnt="7" custScaleX="113422" custScaleY="160186" custRadScaleRad="110753" custRadScaleInc="-44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8DE38B-5151-4C09-80FC-2BE7323E5546}" type="pres">
      <dgm:prSet presAssocID="{68122062-F4B9-4BA7-906B-EA46B56A3F4D}" presName="sibTrans" presStyleLbl="sibTrans2D1" presStyleIdx="6" presStyleCnt="7"/>
      <dgm:spPr/>
      <dgm:t>
        <a:bodyPr/>
        <a:lstStyle/>
        <a:p>
          <a:endParaRPr lang="ru-RU"/>
        </a:p>
      </dgm:t>
    </dgm:pt>
    <dgm:pt modelId="{D2664C4B-4C20-4A44-9E63-0301BFFD28A4}" type="pres">
      <dgm:prSet presAssocID="{68122062-F4B9-4BA7-906B-EA46B56A3F4D}" presName="connectorText" presStyleLbl="sibTrans2D1" presStyleIdx="6" presStyleCnt="7"/>
      <dgm:spPr/>
      <dgm:t>
        <a:bodyPr/>
        <a:lstStyle/>
        <a:p>
          <a:endParaRPr lang="ru-RU"/>
        </a:p>
      </dgm:t>
    </dgm:pt>
  </dgm:ptLst>
  <dgm:cxnLst>
    <dgm:cxn modelId="{0242A14D-2182-433B-8C36-6819410E8BBB}" srcId="{40B8E658-0CED-4DA0-B0EA-77D8BB2E5230}" destId="{17D4BC71-6D6D-4C3C-94A7-A44582FE0EB2}" srcOrd="6" destOrd="0" parTransId="{0E31B514-EE2B-41E9-B078-56E3092AA19C}" sibTransId="{68122062-F4B9-4BA7-906B-EA46B56A3F4D}"/>
    <dgm:cxn modelId="{20FD6739-A3F7-4263-A4A7-C5919DD9DE25}" type="presOf" srcId="{42667933-37EA-4136-9777-8A3C973B367C}" destId="{1F338D67-1351-4531-AB63-0653FFBCBB22}" srcOrd="0" destOrd="0" presId="urn:microsoft.com/office/officeart/2005/8/layout/cycle7"/>
    <dgm:cxn modelId="{0CBD1907-E43F-453F-8D2C-0FD9FE915686}" type="presOf" srcId="{6F23973F-12BD-4B6B-8443-94858A990CD9}" destId="{43AD7ED6-E2C2-425E-8502-573ECA56328A}" srcOrd="0" destOrd="0" presId="urn:microsoft.com/office/officeart/2005/8/layout/cycle7"/>
    <dgm:cxn modelId="{E9B7E1C2-9DBA-4D4D-A3BA-005CAA758189}" srcId="{40B8E658-0CED-4DA0-B0EA-77D8BB2E5230}" destId="{7575F4D8-AF3A-469A-A0D7-CC06830A11E6}" srcOrd="0" destOrd="0" parTransId="{56E590ED-94F3-42FC-A6BA-BC5DD1F63ED2}" sibTransId="{17D21762-E2D5-47B8-BF57-4C2F4678325A}"/>
    <dgm:cxn modelId="{A8068FD7-680A-4E87-9E7C-B2C04A11AE68}" type="presOf" srcId="{17D4BC71-6D6D-4C3C-94A7-A44582FE0EB2}" destId="{3581E2C8-5A0B-4CD4-B095-28F79F113E4B}" srcOrd="0" destOrd="0" presId="urn:microsoft.com/office/officeart/2005/8/layout/cycle7"/>
    <dgm:cxn modelId="{837C1F97-9526-4E9B-B9BD-14CD921D35F4}" type="presOf" srcId="{599DA0FA-404E-46A4-9E28-3CB6CB9D3BA7}" destId="{C830E54F-4A37-4718-94DA-80D0AE32EB63}" srcOrd="1" destOrd="0" presId="urn:microsoft.com/office/officeart/2005/8/layout/cycle7"/>
    <dgm:cxn modelId="{7FDF5F69-7A1B-4F85-9FB9-66CDA848AD12}" type="presOf" srcId="{D537EDB6-917F-483A-A94F-6CCE9CE2396F}" destId="{5C7E1914-017A-4336-B039-EEC2864C4CDB}" srcOrd="1" destOrd="0" presId="urn:microsoft.com/office/officeart/2005/8/layout/cycle7"/>
    <dgm:cxn modelId="{08A31783-9919-457A-8EEF-399D5729D512}" type="presOf" srcId="{68122062-F4B9-4BA7-906B-EA46B56A3F4D}" destId="{D2664C4B-4C20-4A44-9E63-0301BFFD28A4}" srcOrd="1" destOrd="0" presId="urn:microsoft.com/office/officeart/2005/8/layout/cycle7"/>
    <dgm:cxn modelId="{67873868-F604-47CC-B3DA-097F0C4FF8FE}" type="presOf" srcId="{E17167A9-CF67-48D9-9BD0-DDFC38033F26}" destId="{B86B9C0E-75B3-48BC-BEBC-0CC5E7A51A58}" srcOrd="0" destOrd="0" presId="urn:microsoft.com/office/officeart/2005/8/layout/cycle7"/>
    <dgm:cxn modelId="{7277EC0B-3EB9-4001-BABC-FAD006804512}" type="presOf" srcId="{0E1C39EA-90C7-4F3F-99CA-51A88C801EB3}" destId="{26A7CFAD-225B-4B9D-9E8D-9F32D868D87E}" srcOrd="0" destOrd="0" presId="urn:microsoft.com/office/officeart/2005/8/layout/cycle7"/>
    <dgm:cxn modelId="{4F5BD920-83E9-4DCC-8332-72F1509E442F}" type="presOf" srcId="{7575F4D8-AF3A-469A-A0D7-CC06830A11E6}" destId="{9985C6B9-9520-42C4-B570-6F3E7B4F6837}" srcOrd="0" destOrd="0" presId="urn:microsoft.com/office/officeart/2005/8/layout/cycle7"/>
    <dgm:cxn modelId="{A8B52164-0654-4593-BBF1-171743EABB30}" type="presOf" srcId="{3F8D681B-E94D-4871-A15B-FF3C0D22B7E5}" destId="{F80329D2-3BA5-4331-80DC-CA4A56BC76B5}" srcOrd="1" destOrd="0" presId="urn:microsoft.com/office/officeart/2005/8/layout/cycle7"/>
    <dgm:cxn modelId="{8A3DA35C-2C81-40B5-AEE2-9BFE1F82F5F5}" srcId="{40B8E658-0CED-4DA0-B0EA-77D8BB2E5230}" destId="{E0A309BE-AAEA-42F5-AFA1-7B5A0C0594C2}" srcOrd="5" destOrd="0" parTransId="{E56E4D80-C1AE-48D2-A928-0BBE39FC136B}" sibTransId="{6F23973F-12BD-4B6B-8443-94858A990CD9}"/>
    <dgm:cxn modelId="{5317A49F-BDEE-410C-856D-433BC0D9FC51}" type="presOf" srcId="{599DA0FA-404E-46A4-9E28-3CB6CB9D3BA7}" destId="{1F9E2D74-4FA9-47C8-AD10-85795F4BDC6A}" srcOrd="0" destOrd="0" presId="urn:microsoft.com/office/officeart/2005/8/layout/cycle7"/>
    <dgm:cxn modelId="{320F1B6C-B078-4A36-BBD4-997A3F3A78D0}" type="presOf" srcId="{17D21762-E2D5-47B8-BF57-4C2F4678325A}" destId="{3E5C9259-7E57-4DF2-B007-0A53CEE502DB}" srcOrd="1" destOrd="0" presId="urn:microsoft.com/office/officeart/2005/8/layout/cycle7"/>
    <dgm:cxn modelId="{4851ABBB-221D-4B45-973B-849F3F7C728C}" type="presOf" srcId="{D537EDB6-917F-483A-A94F-6CCE9CE2396F}" destId="{19C2DD37-1EF3-4ABF-B955-C6157F767ABB}" srcOrd="0" destOrd="0" presId="urn:microsoft.com/office/officeart/2005/8/layout/cycle7"/>
    <dgm:cxn modelId="{7CCF3BBE-112D-495D-8825-C78C326951D6}" type="presOf" srcId="{3F8D681B-E94D-4871-A15B-FF3C0D22B7E5}" destId="{459024B6-EE09-49F6-A748-90C33E352D1C}" srcOrd="0" destOrd="0" presId="urn:microsoft.com/office/officeart/2005/8/layout/cycle7"/>
    <dgm:cxn modelId="{9ED92D02-9C50-40FA-AF26-F6CA5719B763}" type="presOf" srcId="{0E1C39EA-90C7-4F3F-99CA-51A88C801EB3}" destId="{8CAF122F-4E4F-4ADE-927B-9384729A0AD0}" srcOrd="1" destOrd="0" presId="urn:microsoft.com/office/officeart/2005/8/layout/cycle7"/>
    <dgm:cxn modelId="{3E7CA5C1-6215-4FFB-9EA1-9FE48851FB2A}" srcId="{40B8E658-0CED-4DA0-B0EA-77D8BB2E5230}" destId="{42667933-37EA-4136-9777-8A3C973B367C}" srcOrd="1" destOrd="0" parTransId="{AD472D70-F304-42D6-BDE8-E96C9286E1A5}" sibTransId="{0E1C39EA-90C7-4F3F-99CA-51A88C801EB3}"/>
    <dgm:cxn modelId="{83708D6B-6448-40DC-B6B0-863650368C7F}" type="presOf" srcId="{6F23973F-12BD-4B6B-8443-94858A990CD9}" destId="{EFECAD19-C125-4E5A-ADE6-A352AA7C6F62}" srcOrd="1" destOrd="0" presId="urn:microsoft.com/office/officeart/2005/8/layout/cycle7"/>
    <dgm:cxn modelId="{5EBCF4E1-372A-4DBA-B1C9-CEDE5FAB40E9}" type="presOf" srcId="{68122062-F4B9-4BA7-906B-EA46B56A3F4D}" destId="{818DE38B-5151-4C09-80FC-2BE7323E5546}" srcOrd="0" destOrd="0" presId="urn:microsoft.com/office/officeart/2005/8/layout/cycle7"/>
    <dgm:cxn modelId="{272EBF0F-4855-46C6-842A-845743D18A0A}" srcId="{40B8E658-0CED-4DA0-B0EA-77D8BB2E5230}" destId="{A3A92352-652B-4E2F-A1B9-BD4051ED853A}" srcOrd="4" destOrd="0" parTransId="{4ED51886-1C06-40E9-B327-A862522F709F}" sibTransId="{3F8D681B-E94D-4871-A15B-FF3C0D22B7E5}"/>
    <dgm:cxn modelId="{0C09799E-8173-4B65-BD27-B7E73957E43F}" type="presOf" srcId="{40B8E658-0CED-4DA0-B0EA-77D8BB2E5230}" destId="{E020A95C-1DB6-4593-959F-8DA0DA0B9EA9}" srcOrd="0" destOrd="0" presId="urn:microsoft.com/office/officeart/2005/8/layout/cycle7"/>
    <dgm:cxn modelId="{3923DE9D-624A-48CC-9173-14BD4BF9B76C}" type="presOf" srcId="{E421EEBF-A49D-43FA-977D-89C97BEC1360}" destId="{76C6BF5C-4022-4790-AE1D-1F7F511D3985}" srcOrd="0" destOrd="0" presId="urn:microsoft.com/office/officeart/2005/8/layout/cycle7"/>
    <dgm:cxn modelId="{3B29CE91-DB6E-4D31-AE82-1F0B78903430}" srcId="{40B8E658-0CED-4DA0-B0EA-77D8BB2E5230}" destId="{E17167A9-CF67-48D9-9BD0-DDFC38033F26}" srcOrd="2" destOrd="0" parTransId="{45414C3F-1F60-4268-8239-A7AA60C61D5C}" sibTransId="{D537EDB6-917F-483A-A94F-6CCE9CE2396F}"/>
    <dgm:cxn modelId="{2C6FD746-23CC-4CE9-97A7-A4F2F97AF70F}" type="presOf" srcId="{E0A309BE-AAEA-42F5-AFA1-7B5A0C0594C2}" destId="{373E1139-40B0-4C0B-B7A9-28A9622703AB}" srcOrd="0" destOrd="0" presId="urn:microsoft.com/office/officeart/2005/8/layout/cycle7"/>
    <dgm:cxn modelId="{1E487901-3CD9-4188-9069-7E86F24970CE}" type="presOf" srcId="{17D21762-E2D5-47B8-BF57-4C2F4678325A}" destId="{66088D8B-8806-4272-B432-5E69D27206A1}" srcOrd="0" destOrd="0" presId="urn:microsoft.com/office/officeart/2005/8/layout/cycle7"/>
    <dgm:cxn modelId="{0F5BF32B-37FB-4DBB-BA73-02D059CBE517}" srcId="{40B8E658-0CED-4DA0-B0EA-77D8BB2E5230}" destId="{E421EEBF-A49D-43FA-977D-89C97BEC1360}" srcOrd="3" destOrd="0" parTransId="{9122850B-58A5-4D32-965D-81AD3C778855}" sibTransId="{599DA0FA-404E-46A4-9E28-3CB6CB9D3BA7}"/>
    <dgm:cxn modelId="{D6C87CB7-ED6D-4505-9D78-857A30279238}" type="presOf" srcId="{A3A92352-652B-4E2F-A1B9-BD4051ED853A}" destId="{8BB3AA11-6CAD-48A8-8D60-E231D9B0D61A}" srcOrd="0" destOrd="0" presId="urn:microsoft.com/office/officeart/2005/8/layout/cycle7"/>
    <dgm:cxn modelId="{8C814A91-2142-4D80-B4BA-5986C559A19A}" type="presParOf" srcId="{E020A95C-1DB6-4593-959F-8DA0DA0B9EA9}" destId="{9985C6B9-9520-42C4-B570-6F3E7B4F6837}" srcOrd="0" destOrd="0" presId="urn:microsoft.com/office/officeart/2005/8/layout/cycle7"/>
    <dgm:cxn modelId="{0691F98B-404C-46F2-A580-B4AD1A8B36C4}" type="presParOf" srcId="{E020A95C-1DB6-4593-959F-8DA0DA0B9EA9}" destId="{66088D8B-8806-4272-B432-5E69D27206A1}" srcOrd="1" destOrd="0" presId="urn:microsoft.com/office/officeart/2005/8/layout/cycle7"/>
    <dgm:cxn modelId="{785C8336-3459-454B-AF93-298CFE54F93C}" type="presParOf" srcId="{66088D8B-8806-4272-B432-5E69D27206A1}" destId="{3E5C9259-7E57-4DF2-B007-0A53CEE502DB}" srcOrd="0" destOrd="0" presId="urn:microsoft.com/office/officeart/2005/8/layout/cycle7"/>
    <dgm:cxn modelId="{C69A2508-AF71-4AD8-BB44-AEF5BCCC565C}" type="presParOf" srcId="{E020A95C-1DB6-4593-959F-8DA0DA0B9EA9}" destId="{1F338D67-1351-4531-AB63-0653FFBCBB22}" srcOrd="2" destOrd="0" presId="urn:microsoft.com/office/officeart/2005/8/layout/cycle7"/>
    <dgm:cxn modelId="{EB5D1162-581B-42ED-A91E-0C276B0799B4}" type="presParOf" srcId="{E020A95C-1DB6-4593-959F-8DA0DA0B9EA9}" destId="{26A7CFAD-225B-4B9D-9E8D-9F32D868D87E}" srcOrd="3" destOrd="0" presId="urn:microsoft.com/office/officeart/2005/8/layout/cycle7"/>
    <dgm:cxn modelId="{E6E52B76-D4E6-4BF8-8702-BD21416DF500}" type="presParOf" srcId="{26A7CFAD-225B-4B9D-9E8D-9F32D868D87E}" destId="{8CAF122F-4E4F-4ADE-927B-9384729A0AD0}" srcOrd="0" destOrd="0" presId="urn:microsoft.com/office/officeart/2005/8/layout/cycle7"/>
    <dgm:cxn modelId="{BD39F94C-9DB3-4EF3-9FD7-3B47FDE46839}" type="presParOf" srcId="{E020A95C-1DB6-4593-959F-8DA0DA0B9EA9}" destId="{B86B9C0E-75B3-48BC-BEBC-0CC5E7A51A58}" srcOrd="4" destOrd="0" presId="urn:microsoft.com/office/officeart/2005/8/layout/cycle7"/>
    <dgm:cxn modelId="{F9DB8B3C-ED1B-4766-B9E9-F50C0FD093E3}" type="presParOf" srcId="{E020A95C-1DB6-4593-959F-8DA0DA0B9EA9}" destId="{19C2DD37-1EF3-4ABF-B955-C6157F767ABB}" srcOrd="5" destOrd="0" presId="urn:microsoft.com/office/officeart/2005/8/layout/cycle7"/>
    <dgm:cxn modelId="{F3DC23B8-0C47-47E2-8EAF-97D5670366FD}" type="presParOf" srcId="{19C2DD37-1EF3-4ABF-B955-C6157F767ABB}" destId="{5C7E1914-017A-4336-B039-EEC2864C4CDB}" srcOrd="0" destOrd="0" presId="urn:microsoft.com/office/officeart/2005/8/layout/cycle7"/>
    <dgm:cxn modelId="{06626F79-6466-46C8-BBFC-4AC2B16A027E}" type="presParOf" srcId="{E020A95C-1DB6-4593-959F-8DA0DA0B9EA9}" destId="{76C6BF5C-4022-4790-AE1D-1F7F511D3985}" srcOrd="6" destOrd="0" presId="urn:microsoft.com/office/officeart/2005/8/layout/cycle7"/>
    <dgm:cxn modelId="{C0050499-B05E-4315-B453-2ED37E2044C8}" type="presParOf" srcId="{E020A95C-1DB6-4593-959F-8DA0DA0B9EA9}" destId="{1F9E2D74-4FA9-47C8-AD10-85795F4BDC6A}" srcOrd="7" destOrd="0" presId="urn:microsoft.com/office/officeart/2005/8/layout/cycle7"/>
    <dgm:cxn modelId="{DE1E6D2E-67B6-4DDE-AF04-BBD701EC7A33}" type="presParOf" srcId="{1F9E2D74-4FA9-47C8-AD10-85795F4BDC6A}" destId="{C830E54F-4A37-4718-94DA-80D0AE32EB63}" srcOrd="0" destOrd="0" presId="urn:microsoft.com/office/officeart/2005/8/layout/cycle7"/>
    <dgm:cxn modelId="{7BEC19EB-DFCA-4373-BD31-9BDCB695A63C}" type="presParOf" srcId="{E020A95C-1DB6-4593-959F-8DA0DA0B9EA9}" destId="{8BB3AA11-6CAD-48A8-8D60-E231D9B0D61A}" srcOrd="8" destOrd="0" presId="urn:microsoft.com/office/officeart/2005/8/layout/cycle7"/>
    <dgm:cxn modelId="{51EED361-F94A-433F-B7D5-7BE4DF5B4FB9}" type="presParOf" srcId="{E020A95C-1DB6-4593-959F-8DA0DA0B9EA9}" destId="{459024B6-EE09-49F6-A748-90C33E352D1C}" srcOrd="9" destOrd="0" presId="urn:microsoft.com/office/officeart/2005/8/layout/cycle7"/>
    <dgm:cxn modelId="{74DE25BD-44A6-4F25-8CAC-399172B1BABD}" type="presParOf" srcId="{459024B6-EE09-49F6-A748-90C33E352D1C}" destId="{F80329D2-3BA5-4331-80DC-CA4A56BC76B5}" srcOrd="0" destOrd="0" presId="urn:microsoft.com/office/officeart/2005/8/layout/cycle7"/>
    <dgm:cxn modelId="{61EDBD0A-953B-40ED-822B-2046BAB2F157}" type="presParOf" srcId="{E020A95C-1DB6-4593-959F-8DA0DA0B9EA9}" destId="{373E1139-40B0-4C0B-B7A9-28A9622703AB}" srcOrd="10" destOrd="0" presId="urn:microsoft.com/office/officeart/2005/8/layout/cycle7"/>
    <dgm:cxn modelId="{EC1B2D1C-E0AE-4F74-8081-C9F0CD0042C6}" type="presParOf" srcId="{E020A95C-1DB6-4593-959F-8DA0DA0B9EA9}" destId="{43AD7ED6-E2C2-425E-8502-573ECA56328A}" srcOrd="11" destOrd="0" presId="urn:microsoft.com/office/officeart/2005/8/layout/cycle7"/>
    <dgm:cxn modelId="{1CAF852C-8DCE-4B47-9480-9CCACB0B71AF}" type="presParOf" srcId="{43AD7ED6-E2C2-425E-8502-573ECA56328A}" destId="{EFECAD19-C125-4E5A-ADE6-A352AA7C6F62}" srcOrd="0" destOrd="0" presId="urn:microsoft.com/office/officeart/2005/8/layout/cycle7"/>
    <dgm:cxn modelId="{295CEB4C-269F-4B91-B00D-22FB8DA25D81}" type="presParOf" srcId="{E020A95C-1DB6-4593-959F-8DA0DA0B9EA9}" destId="{3581E2C8-5A0B-4CD4-B095-28F79F113E4B}" srcOrd="12" destOrd="0" presId="urn:microsoft.com/office/officeart/2005/8/layout/cycle7"/>
    <dgm:cxn modelId="{509A118E-794A-4EB0-A5E7-073A60A348ED}" type="presParOf" srcId="{E020A95C-1DB6-4593-959F-8DA0DA0B9EA9}" destId="{818DE38B-5151-4C09-80FC-2BE7323E5546}" srcOrd="13" destOrd="0" presId="urn:microsoft.com/office/officeart/2005/8/layout/cycle7"/>
    <dgm:cxn modelId="{6E9B550D-02DE-47BD-889D-0B864A99BD29}" type="presParOf" srcId="{818DE38B-5151-4C09-80FC-2BE7323E5546}" destId="{D2664C4B-4C20-4A44-9E63-0301BFFD28A4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0B8E658-0CED-4DA0-B0EA-77D8BB2E5230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575F4D8-AF3A-469A-A0D7-CC06830A11E6}">
      <dgm:prSet phldrT="[Текст]"/>
      <dgm:spPr>
        <a:solidFill>
          <a:srgbClr val="00B050"/>
        </a:solidFill>
      </dgm:spPr>
      <dgm:t>
        <a:bodyPr/>
        <a:lstStyle/>
        <a:p>
          <a:r>
            <a:rPr lang="ru-RU" dirty="0" smtClean="0">
              <a:latin typeface="Cambria" pitchFamily="18" charset="0"/>
            </a:rPr>
            <a:t>Министерство экономики РТ</a:t>
          </a:r>
          <a:endParaRPr lang="ru-RU" dirty="0">
            <a:latin typeface="Cambria" pitchFamily="18" charset="0"/>
          </a:endParaRPr>
        </a:p>
      </dgm:t>
    </dgm:pt>
    <dgm:pt modelId="{56E590ED-94F3-42FC-A6BA-BC5DD1F63ED2}" type="parTrans" cxnId="{E9B7E1C2-9DBA-4D4D-A3BA-005CAA758189}">
      <dgm:prSet/>
      <dgm:spPr/>
      <dgm:t>
        <a:bodyPr/>
        <a:lstStyle/>
        <a:p>
          <a:endParaRPr lang="ru-RU"/>
        </a:p>
      </dgm:t>
    </dgm:pt>
    <dgm:pt modelId="{17D21762-E2D5-47B8-BF57-4C2F4678325A}" type="sibTrans" cxnId="{E9B7E1C2-9DBA-4D4D-A3BA-005CAA758189}">
      <dgm:prSet/>
      <dgm:spPr>
        <a:solidFill>
          <a:srgbClr val="FF0000"/>
        </a:solidFill>
      </dgm:spPr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42667933-37EA-4136-9777-8A3C973B367C}">
      <dgm:prSet phldrT="[Текст]"/>
      <dgm:spPr>
        <a:solidFill>
          <a:srgbClr val="00B050"/>
        </a:solidFill>
      </dgm:spPr>
      <dgm:t>
        <a:bodyPr/>
        <a:lstStyle/>
        <a:p>
          <a:r>
            <a:rPr lang="ru-RU" dirty="0" smtClean="0">
              <a:latin typeface="Cambria" pitchFamily="18" charset="0"/>
            </a:rPr>
            <a:t>МСХ и П РТ</a:t>
          </a:r>
          <a:endParaRPr lang="ru-RU" dirty="0">
            <a:latin typeface="Cambria" pitchFamily="18" charset="0"/>
          </a:endParaRPr>
        </a:p>
      </dgm:t>
    </dgm:pt>
    <dgm:pt modelId="{AD472D70-F304-42D6-BDE8-E96C9286E1A5}" type="parTrans" cxnId="{3E7CA5C1-6215-4FFB-9EA1-9FE48851FB2A}">
      <dgm:prSet/>
      <dgm:spPr/>
      <dgm:t>
        <a:bodyPr/>
        <a:lstStyle/>
        <a:p>
          <a:endParaRPr lang="ru-RU"/>
        </a:p>
      </dgm:t>
    </dgm:pt>
    <dgm:pt modelId="{0E1C39EA-90C7-4F3F-99CA-51A88C801EB3}" type="sibTrans" cxnId="{3E7CA5C1-6215-4FFB-9EA1-9FE48851FB2A}">
      <dgm:prSet/>
      <dgm:spPr>
        <a:solidFill>
          <a:srgbClr val="FF0000"/>
        </a:solidFill>
      </dgm:spPr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E17167A9-CF67-48D9-9BD0-DDFC38033F26}">
      <dgm:prSet phldrT="[Текст]"/>
      <dgm:spPr>
        <a:solidFill>
          <a:srgbClr val="00B050"/>
        </a:solidFill>
      </dgm:spPr>
      <dgm:t>
        <a:bodyPr/>
        <a:lstStyle/>
        <a:p>
          <a:r>
            <a:rPr lang="ru-RU" dirty="0" smtClean="0">
              <a:latin typeface="Cambria" pitchFamily="18" charset="0"/>
            </a:rPr>
            <a:t>Госкомитет РТ по туризму</a:t>
          </a:r>
          <a:endParaRPr lang="ru-RU" dirty="0">
            <a:latin typeface="Cambria" pitchFamily="18" charset="0"/>
          </a:endParaRPr>
        </a:p>
      </dgm:t>
    </dgm:pt>
    <dgm:pt modelId="{45414C3F-1F60-4268-8239-A7AA60C61D5C}" type="parTrans" cxnId="{3B29CE91-DB6E-4D31-AE82-1F0B78903430}">
      <dgm:prSet/>
      <dgm:spPr/>
      <dgm:t>
        <a:bodyPr/>
        <a:lstStyle/>
        <a:p>
          <a:endParaRPr lang="ru-RU"/>
        </a:p>
      </dgm:t>
    </dgm:pt>
    <dgm:pt modelId="{D537EDB6-917F-483A-A94F-6CCE9CE2396F}" type="sibTrans" cxnId="{3B29CE91-DB6E-4D31-AE82-1F0B78903430}">
      <dgm:prSet/>
      <dgm:spPr>
        <a:solidFill>
          <a:srgbClr val="FF0000"/>
        </a:solidFill>
      </dgm:spPr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E421EEBF-A49D-43FA-977D-89C97BEC1360}">
      <dgm:prSet phldrT="[Текст]"/>
      <dgm:spPr>
        <a:solidFill>
          <a:srgbClr val="00B050"/>
        </a:solidFill>
      </dgm:spPr>
      <dgm:t>
        <a:bodyPr/>
        <a:lstStyle/>
        <a:p>
          <a:r>
            <a:rPr lang="ru-RU" dirty="0" smtClean="0">
              <a:latin typeface="Cambria" pitchFamily="18" charset="0"/>
            </a:rPr>
            <a:t>Минкультуры РТ </a:t>
          </a:r>
          <a:endParaRPr lang="ru-RU" dirty="0" smtClean="0">
            <a:latin typeface="Cambria" pitchFamily="18" charset="0"/>
          </a:endParaRPr>
        </a:p>
      </dgm:t>
    </dgm:pt>
    <dgm:pt modelId="{9122850B-58A5-4D32-965D-81AD3C778855}" type="parTrans" cxnId="{0F5BF32B-37FB-4DBB-BA73-02D059CBE517}">
      <dgm:prSet/>
      <dgm:spPr/>
      <dgm:t>
        <a:bodyPr/>
        <a:lstStyle/>
        <a:p>
          <a:endParaRPr lang="ru-RU"/>
        </a:p>
      </dgm:t>
    </dgm:pt>
    <dgm:pt modelId="{599DA0FA-404E-46A4-9E28-3CB6CB9D3BA7}" type="sibTrans" cxnId="{0F5BF32B-37FB-4DBB-BA73-02D059CBE517}">
      <dgm:prSet/>
      <dgm:spPr>
        <a:solidFill>
          <a:srgbClr val="FF0000"/>
        </a:solidFill>
      </dgm:spPr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A3A92352-652B-4E2F-A1B9-BD4051ED853A}">
      <dgm:prSet phldrT="[Текст]"/>
      <dgm:spPr>
        <a:solidFill>
          <a:srgbClr val="00B050"/>
        </a:solidFill>
      </dgm:spPr>
      <dgm:t>
        <a:bodyPr/>
        <a:lstStyle/>
        <a:p>
          <a:r>
            <a:rPr lang="ru-RU" dirty="0" smtClean="0">
              <a:latin typeface="Cambria" pitchFamily="18" charset="0"/>
            </a:rPr>
            <a:t>Минэкологии РТ</a:t>
          </a:r>
        </a:p>
      </dgm:t>
    </dgm:pt>
    <dgm:pt modelId="{4ED51886-1C06-40E9-B327-A862522F709F}" type="parTrans" cxnId="{272EBF0F-4855-46C6-842A-845743D18A0A}">
      <dgm:prSet/>
      <dgm:spPr/>
      <dgm:t>
        <a:bodyPr/>
        <a:lstStyle/>
        <a:p>
          <a:endParaRPr lang="ru-RU"/>
        </a:p>
      </dgm:t>
    </dgm:pt>
    <dgm:pt modelId="{3F8D681B-E94D-4871-A15B-FF3C0D22B7E5}" type="sibTrans" cxnId="{272EBF0F-4855-46C6-842A-845743D18A0A}">
      <dgm:prSet/>
      <dgm:spPr>
        <a:solidFill>
          <a:srgbClr val="FF0000"/>
        </a:solidFill>
      </dgm:spPr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E0A309BE-AAEA-42F5-AFA1-7B5A0C0594C2}">
      <dgm:prSet phldrT="[Текст]"/>
      <dgm:spPr>
        <a:solidFill>
          <a:srgbClr val="00B050"/>
        </a:solidFill>
      </dgm:spPr>
      <dgm:t>
        <a:bodyPr/>
        <a:lstStyle/>
        <a:p>
          <a:r>
            <a:rPr lang="ru-RU" dirty="0" smtClean="0">
              <a:latin typeface="Cambria" pitchFamily="18" charset="0"/>
            </a:rPr>
            <a:t>РАСТ и партнеры НКО</a:t>
          </a:r>
          <a:endParaRPr lang="ru-RU" dirty="0">
            <a:latin typeface="Cambria" pitchFamily="18" charset="0"/>
          </a:endParaRPr>
        </a:p>
      </dgm:t>
    </dgm:pt>
    <dgm:pt modelId="{E56E4D80-C1AE-48D2-A928-0BBE39FC136B}" type="parTrans" cxnId="{8A3DA35C-2C81-40B5-AEE2-9BFE1F82F5F5}">
      <dgm:prSet/>
      <dgm:spPr/>
      <dgm:t>
        <a:bodyPr/>
        <a:lstStyle/>
        <a:p>
          <a:endParaRPr lang="ru-RU"/>
        </a:p>
      </dgm:t>
    </dgm:pt>
    <dgm:pt modelId="{6F23973F-12BD-4B6B-8443-94858A990CD9}" type="sibTrans" cxnId="{8A3DA35C-2C81-40B5-AEE2-9BFE1F82F5F5}">
      <dgm:prSet/>
      <dgm:spPr>
        <a:solidFill>
          <a:srgbClr val="FF0000"/>
        </a:solidFill>
      </dgm:spPr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17D4BC71-6D6D-4C3C-94A7-A44582FE0EB2}">
      <dgm:prSet phldrT="[Текст]"/>
      <dgm:spPr>
        <a:solidFill>
          <a:srgbClr val="00B050"/>
        </a:solidFill>
      </dgm:spPr>
      <dgm:t>
        <a:bodyPr/>
        <a:lstStyle/>
        <a:p>
          <a:r>
            <a:rPr lang="ru-RU" dirty="0" smtClean="0">
              <a:latin typeface="Cambria" pitchFamily="18" charset="0"/>
            </a:rPr>
            <a:t>ТПП РТ</a:t>
          </a:r>
          <a:endParaRPr lang="ru-RU" dirty="0">
            <a:latin typeface="Cambria" pitchFamily="18" charset="0"/>
          </a:endParaRPr>
        </a:p>
      </dgm:t>
    </dgm:pt>
    <dgm:pt modelId="{0E31B514-EE2B-41E9-B078-56E3092AA19C}" type="parTrans" cxnId="{0242A14D-2182-433B-8C36-6819410E8BBB}">
      <dgm:prSet/>
      <dgm:spPr/>
      <dgm:t>
        <a:bodyPr/>
        <a:lstStyle/>
        <a:p>
          <a:endParaRPr lang="ru-RU"/>
        </a:p>
      </dgm:t>
    </dgm:pt>
    <dgm:pt modelId="{68122062-F4B9-4BA7-906B-EA46B56A3F4D}" type="sibTrans" cxnId="{0242A14D-2182-433B-8C36-6819410E8BBB}">
      <dgm:prSet/>
      <dgm:spPr>
        <a:solidFill>
          <a:srgbClr val="FF0000"/>
        </a:solidFill>
      </dgm:spPr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E020A95C-1DB6-4593-959F-8DA0DA0B9EA9}" type="pres">
      <dgm:prSet presAssocID="{40B8E658-0CED-4DA0-B0EA-77D8BB2E523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985C6B9-9520-42C4-B570-6F3E7B4F6837}" type="pres">
      <dgm:prSet presAssocID="{7575F4D8-AF3A-469A-A0D7-CC06830A11E6}" presName="node" presStyleLbl="node1" presStyleIdx="0" presStyleCnt="7" custScaleY="778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088D8B-8806-4272-B432-5E69D27206A1}" type="pres">
      <dgm:prSet presAssocID="{17D21762-E2D5-47B8-BF57-4C2F4678325A}" presName="sibTrans" presStyleLbl="sibTrans2D1" presStyleIdx="0" presStyleCnt="7"/>
      <dgm:spPr/>
      <dgm:t>
        <a:bodyPr/>
        <a:lstStyle/>
        <a:p>
          <a:endParaRPr lang="ru-RU"/>
        </a:p>
      </dgm:t>
    </dgm:pt>
    <dgm:pt modelId="{3E5C9259-7E57-4DF2-B007-0A53CEE502DB}" type="pres">
      <dgm:prSet presAssocID="{17D21762-E2D5-47B8-BF57-4C2F4678325A}" presName="connectorText" presStyleLbl="sibTrans2D1" presStyleIdx="0" presStyleCnt="7"/>
      <dgm:spPr/>
      <dgm:t>
        <a:bodyPr/>
        <a:lstStyle/>
        <a:p>
          <a:endParaRPr lang="ru-RU"/>
        </a:p>
      </dgm:t>
    </dgm:pt>
    <dgm:pt modelId="{1F338D67-1351-4531-AB63-0653FFBCBB22}" type="pres">
      <dgm:prSet presAssocID="{42667933-37EA-4136-9777-8A3C973B367C}" presName="node" presStyleLbl="node1" presStyleIdx="1" presStyleCnt="7" custScaleX="124666" custScaleY="156772" custRadScaleRad="107516" custRadScaleInc="344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A7CFAD-225B-4B9D-9E8D-9F32D868D87E}" type="pres">
      <dgm:prSet presAssocID="{0E1C39EA-90C7-4F3F-99CA-51A88C801EB3}" presName="sibTrans" presStyleLbl="sibTrans2D1" presStyleIdx="1" presStyleCnt="7"/>
      <dgm:spPr/>
      <dgm:t>
        <a:bodyPr/>
        <a:lstStyle/>
        <a:p>
          <a:endParaRPr lang="ru-RU"/>
        </a:p>
      </dgm:t>
    </dgm:pt>
    <dgm:pt modelId="{8CAF122F-4E4F-4ADE-927B-9384729A0AD0}" type="pres">
      <dgm:prSet presAssocID="{0E1C39EA-90C7-4F3F-99CA-51A88C801EB3}" presName="connectorText" presStyleLbl="sibTrans2D1" presStyleIdx="1" presStyleCnt="7"/>
      <dgm:spPr/>
      <dgm:t>
        <a:bodyPr/>
        <a:lstStyle/>
        <a:p>
          <a:endParaRPr lang="ru-RU"/>
        </a:p>
      </dgm:t>
    </dgm:pt>
    <dgm:pt modelId="{B86B9C0E-75B3-48BC-BEBC-0CC5E7A51A58}" type="pres">
      <dgm:prSet presAssocID="{E17167A9-CF67-48D9-9BD0-DDFC38033F26}" presName="node" presStyleLbl="node1" presStyleIdx="2" presStyleCnt="7" custScaleX="128720" custScaleY="171862" custRadScaleRad="104927" custRadScaleInc="32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C2DD37-1EF3-4ABF-B955-C6157F767ABB}" type="pres">
      <dgm:prSet presAssocID="{D537EDB6-917F-483A-A94F-6CCE9CE2396F}" presName="sibTrans" presStyleLbl="sibTrans2D1" presStyleIdx="2" presStyleCnt="7"/>
      <dgm:spPr/>
      <dgm:t>
        <a:bodyPr/>
        <a:lstStyle/>
        <a:p>
          <a:endParaRPr lang="ru-RU"/>
        </a:p>
      </dgm:t>
    </dgm:pt>
    <dgm:pt modelId="{5C7E1914-017A-4336-B039-EEC2864C4CDB}" type="pres">
      <dgm:prSet presAssocID="{D537EDB6-917F-483A-A94F-6CCE9CE2396F}" presName="connectorText" presStyleLbl="sibTrans2D1" presStyleIdx="2" presStyleCnt="7"/>
      <dgm:spPr/>
      <dgm:t>
        <a:bodyPr/>
        <a:lstStyle/>
        <a:p>
          <a:endParaRPr lang="ru-RU"/>
        </a:p>
      </dgm:t>
    </dgm:pt>
    <dgm:pt modelId="{76C6BF5C-4022-4790-AE1D-1F7F511D3985}" type="pres">
      <dgm:prSet presAssocID="{E421EEBF-A49D-43FA-977D-89C97BEC1360}" presName="node" presStyleLbl="node1" presStyleIdx="3" presStyleCnt="7" custScaleX="124751" custScaleY="168748" custRadScaleRad="108094" custRadScaleInc="-175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9E2D74-4FA9-47C8-AD10-85795F4BDC6A}" type="pres">
      <dgm:prSet presAssocID="{599DA0FA-404E-46A4-9E28-3CB6CB9D3BA7}" presName="sibTrans" presStyleLbl="sibTrans2D1" presStyleIdx="3" presStyleCnt="7"/>
      <dgm:spPr/>
      <dgm:t>
        <a:bodyPr/>
        <a:lstStyle/>
        <a:p>
          <a:endParaRPr lang="ru-RU"/>
        </a:p>
      </dgm:t>
    </dgm:pt>
    <dgm:pt modelId="{C830E54F-4A37-4718-94DA-80D0AE32EB63}" type="pres">
      <dgm:prSet presAssocID="{599DA0FA-404E-46A4-9E28-3CB6CB9D3BA7}" presName="connectorText" presStyleLbl="sibTrans2D1" presStyleIdx="3" presStyleCnt="7"/>
      <dgm:spPr/>
      <dgm:t>
        <a:bodyPr/>
        <a:lstStyle/>
        <a:p>
          <a:endParaRPr lang="ru-RU"/>
        </a:p>
      </dgm:t>
    </dgm:pt>
    <dgm:pt modelId="{8BB3AA11-6CAD-48A8-8D60-E231D9B0D61A}" type="pres">
      <dgm:prSet presAssocID="{A3A92352-652B-4E2F-A1B9-BD4051ED853A}" presName="node" presStyleLbl="node1" presStyleIdx="4" presStyleCnt="7" custScaleX="129188" custScaleY="203604" custRadScaleRad="93514" custRadScaleInc="25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9024B6-EE09-49F6-A748-90C33E352D1C}" type="pres">
      <dgm:prSet presAssocID="{3F8D681B-E94D-4871-A15B-FF3C0D22B7E5}" presName="sibTrans" presStyleLbl="sibTrans2D1" presStyleIdx="4" presStyleCnt="7"/>
      <dgm:spPr/>
      <dgm:t>
        <a:bodyPr/>
        <a:lstStyle/>
        <a:p>
          <a:endParaRPr lang="ru-RU"/>
        </a:p>
      </dgm:t>
    </dgm:pt>
    <dgm:pt modelId="{F80329D2-3BA5-4331-80DC-CA4A56BC76B5}" type="pres">
      <dgm:prSet presAssocID="{3F8D681B-E94D-4871-A15B-FF3C0D22B7E5}" presName="connectorText" presStyleLbl="sibTrans2D1" presStyleIdx="4" presStyleCnt="7"/>
      <dgm:spPr/>
      <dgm:t>
        <a:bodyPr/>
        <a:lstStyle/>
        <a:p>
          <a:endParaRPr lang="ru-RU"/>
        </a:p>
      </dgm:t>
    </dgm:pt>
    <dgm:pt modelId="{373E1139-40B0-4C0B-B7A9-28A9622703AB}" type="pres">
      <dgm:prSet presAssocID="{E0A309BE-AAEA-42F5-AFA1-7B5A0C0594C2}" presName="node" presStyleLbl="node1" presStyleIdx="5" presStyleCnt="7" custScaleX="132787" custScaleY="178220" custRadScaleRad="112718" custRadScaleInc="6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AD7ED6-E2C2-425E-8502-573ECA56328A}" type="pres">
      <dgm:prSet presAssocID="{6F23973F-12BD-4B6B-8443-94858A990CD9}" presName="sibTrans" presStyleLbl="sibTrans2D1" presStyleIdx="5" presStyleCnt="7"/>
      <dgm:spPr/>
      <dgm:t>
        <a:bodyPr/>
        <a:lstStyle/>
        <a:p>
          <a:endParaRPr lang="ru-RU"/>
        </a:p>
      </dgm:t>
    </dgm:pt>
    <dgm:pt modelId="{EFECAD19-C125-4E5A-ADE6-A352AA7C6F62}" type="pres">
      <dgm:prSet presAssocID="{6F23973F-12BD-4B6B-8443-94858A990CD9}" presName="connectorText" presStyleLbl="sibTrans2D1" presStyleIdx="5" presStyleCnt="7"/>
      <dgm:spPr/>
      <dgm:t>
        <a:bodyPr/>
        <a:lstStyle/>
        <a:p>
          <a:endParaRPr lang="ru-RU"/>
        </a:p>
      </dgm:t>
    </dgm:pt>
    <dgm:pt modelId="{3581E2C8-5A0B-4CD4-B095-28F79F113E4B}" type="pres">
      <dgm:prSet presAssocID="{17D4BC71-6D6D-4C3C-94A7-A44582FE0EB2}" presName="node" presStyleLbl="node1" presStyleIdx="6" presStyleCnt="7" custScaleX="113422" custScaleY="160186" custRadScaleRad="110753" custRadScaleInc="-44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8DE38B-5151-4C09-80FC-2BE7323E5546}" type="pres">
      <dgm:prSet presAssocID="{68122062-F4B9-4BA7-906B-EA46B56A3F4D}" presName="sibTrans" presStyleLbl="sibTrans2D1" presStyleIdx="6" presStyleCnt="7"/>
      <dgm:spPr/>
      <dgm:t>
        <a:bodyPr/>
        <a:lstStyle/>
        <a:p>
          <a:endParaRPr lang="ru-RU"/>
        </a:p>
      </dgm:t>
    </dgm:pt>
    <dgm:pt modelId="{D2664C4B-4C20-4A44-9E63-0301BFFD28A4}" type="pres">
      <dgm:prSet presAssocID="{68122062-F4B9-4BA7-906B-EA46B56A3F4D}" presName="connectorText" presStyleLbl="sibTrans2D1" presStyleIdx="6" presStyleCnt="7"/>
      <dgm:spPr/>
      <dgm:t>
        <a:bodyPr/>
        <a:lstStyle/>
        <a:p>
          <a:endParaRPr lang="ru-RU"/>
        </a:p>
      </dgm:t>
    </dgm:pt>
  </dgm:ptLst>
  <dgm:cxnLst>
    <dgm:cxn modelId="{0242A14D-2182-433B-8C36-6819410E8BBB}" srcId="{40B8E658-0CED-4DA0-B0EA-77D8BB2E5230}" destId="{17D4BC71-6D6D-4C3C-94A7-A44582FE0EB2}" srcOrd="6" destOrd="0" parTransId="{0E31B514-EE2B-41E9-B078-56E3092AA19C}" sibTransId="{68122062-F4B9-4BA7-906B-EA46B56A3F4D}"/>
    <dgm:cxn modelId="{D9A558B0-2FE5-482A-87B8-A65A8112BC5D}" type="presOf" srcId="{17D21762-E2D5-47B8-BF57-4C2F4678325A}" destId="{66088D8B-8806-4272-B432-5E69D27206A1}" srcOrd="0" destOrd="0" presId="urn:microsoft.com/office/officeart/2005/8/layout/cycle7"/>
    <dgm:cxn modelId="{E9B7E1C2-9DBA-4D4D-A3BA-005CAA758189}" srcId="{40B8E658-0CED-4DA0-B0EA-77D8BB2E5230}" destId="{7575F4D8-AF3A-469A-A0D7-CC06830A11E6}" srcOrd="0" destOrd="0" parTransId="{56E590ED-94F3-42FC-A6BA-BC5DD1F63ED2}" sibTransId="{17D21762-E2D5-47B8-BF57-4C2F4678325A}"/>
    <dgm:cxn modelId="{FBEE2FB2-99D2-44AB-A0D2-EF9000C72BB4}" type="presOf" srcId="{599DA0FA-404E-46A4-9E28-3CB6CB9D3BA7}" destId="{C830E54F-4A37-4718-94DA-80D0AE32EB63}" srcOrd="1" destOrd="0" presId="urn:microsoft.com/office/officeart/2005/8/layout/cycle7"/>
    <dgm:cxn modelId="{5E8E553D-C0A1-47C0-9A10-34265EC0FC3C}" type="presOf" srcId="{6F23973F-12BD-4B6B-8443-94858A990CD9}" destId="{43AD7ED6-E2C2-425E-8502-573ECA56328A}" srcOrd="0" destOrd="0" presId="urn:microsoft.com/office/officeart/2005/8/layout/cycle7"/>
    <dgm:cxn modelId="{3EA3C3FF-0FD9-4191-A63E-D492B85D2CB7}" type="presOf" srcId="{7575F4D8-AF3A-469A-A0D7-CC06830A11E6}" destId="{9985C6B9-9520-42C4-B570-6F3E7B4F6837}" srcOrd="0" destOrd="0" presId="urn:microsoft.com/office/officeart/2005/8/layout/cycle7"/>
    <dgm:cxn modelId="{6B8F3722-EE08-4FAA-A1F9-066ACC6A9430}" type="presOf" srcId="{17D21762-E2D5-47B8-BF57-4C2F4678325A}" destId="{3E5C9259-7E57-4DF2-B007-0A53CEE502DB}" srcOrd="1" destOrd="0" presId="urn:microsoft.com/office/officeart/2005/8/layout/cycle7"/>
    <dgm:cxn modelId="{8A3DA35C-2C81-40B5-AEE2-9BFE1F82F5F5}" srcId="{40B8E658-0CED-4DA0-B0EA-77D8BB2E5230}" destId="{E0A309BE-AAEA-42F5-AFA1-7B5A0C0594C2}" srcOrd="5" destOrd="0" parTransId="{E56E4D80-C1AE-48D2-A928-0BBE39FC136B}" sibTransId="{6F23973F-12BD-4B6B-8443-94858A990CD9}"/>
    <dgm:cxn modelId="{A77B828C-79AC-499A-B57E-41E29135567F}" type="presOf" srcId="{E421EEBF-A49D-43FA-977D-89C97BEC1360}" destId="{76C6BF5C-4022-4790-AE1D-1F7F511D3985}" srcOrd="0" destOrd="0" presId="urn:microsoft.com/office/officeart/2005/8/layout/cycle7"/>
    <dgm:cxn modelId="{DD0E9853-343D-470A-8234-670A5DAC6393}" type="presOf" srcId="{6F23973F-12BD-4B6B-8443-94858A990CD9}" destId="{EFECAD19-C125-4E5A-ADE6-A352AA7C6F62}" srcOrd="1" destOrd="0" presId="urn:microsoft.com/office/officeart/2005/8/layout/cycle7"/>
    <dgm:cxn modelId="{341B0B50-DFD1-45A6-919B-8E9D66A77093}" type="presOf" srcId="{A3A92352-652B-4E2F-A1B9-BD4051ED853A}" destId="{8BB3AA11-6CAD-48A8-8D60-E231D9B0D61A}" srcOrd="0" destOrd="0" presId="urn:microsoft.com/office/officeart/2005/8/layout/cycle7"/>
    <dgm:cxn modelId="{509026D3-AED7-4AF9-85CE-68010E87F6FA}" type="presOf" srcId="{E0A309BE-AAEA-42F5-AFA1-7B5A0C0594C2}" destId="{373E1139-40B0-4C0B-B7A9-28A9622703AB}" srcOrd="0" destOrd="0" presId="urn:microsoft.com/office/officeart/2005/8/layout/cycle7"/>
    <dgm:cxn modelId="{1E37ACB0-CA1C-4324-AF8F-48BB627B667D}" type="presOf" srcId="{599DA0FA-404E-46A4-9E28-3CB6CB9D3BA7}" destId="{1F9E2D74-4FA9-47C8-AD10-85795F4BDC6A}" srcOrd="0" destOrd="0" presId="urn:microsoft.com/office/officeart/2005/8/layout/cycle7"/>
    <dgm:cxn modelId="{3C918C70-668F-4ED2-B334-E3B0E0F5C998}" type="presOf" srcId="{D537EDB6-917F-483A-A94F-6CCE9CE2396F}" destId="{5C7E1914-017A-4336-B039-EEC2864C4CDB}" srcOrd="1" destOrd="0" presId="urn:microsoft.com/office/officeart/2005/8/layout/cycle7"/>
    <dgm:cxn modelId="{490DFEB2-3FA4-4F18-81A2-21DF07947912}" type="presOf" srcId="{68122062-F4B9-4BA7-906B-EA46B56A3F4D}" destId="{D2664C4B-4C20-4A44-9E63-0301BFFD28A4}" srcOrd="1" destOrd="0" presId="urn:microsoft.com/office/officeart/2005/8/layout/cycle7"/>
    <dgm:cxn modelId="{3E7CA5C1-6215-4FFB-9EA1-9FE48851FB2A}" srcId="{40B8E658-0CED-4DA0-B0EA-77D8BB2E5230}" destId="{42667933-37EA-4136-9777-8A3C973B367C}" srcOrd="1" destOrd="0" parTransId="{AD472D70-F304-42D6-BDE8-E96C9286E1A5}" sibTransId="{0E1C39EA-90C7-4F3F-99CA-51A88C801EB3}"/>
    <dgm:cxn modelId="{FA4C98DA-7CBD-4258-8F70-7946743A5848}" type="presOf" srcId="{E17167A9-CF67-48D9-9BD0-DDFC38033F26}" destId="{B86B9C0E-75B3-48BC-BEBC-0CC5E7A51A58}" srcOrd="0" destOrd="0" presId="urn:microsoft.com/office/officeart/2005/8/layout/cycle7"/>
    <dgm:cxn modelId="{CD8A9C40-341D-4A38-9917-FF5A8522EF98}" type="presOf" srcId="{17D4BC71-6D6D-4C3C-94A7-A44582FE0EB2}" destId="{3581E2C8-5A0B-4CD4-B095-28F79F113E4B}" srcOrd="0" destOrd="0" presId="urn:microsoft.com/office/officeart/2005/8/layout/cycle7"/>
    <dgm:cxn modelId="{272EBF0F-4855-46C6-842A-845743D18A0A}" srcId="{40B8E658-0CED-4DA0-B0EA-77D8BB2E5230}" destId="{A3A92352-652B-4E2F-A1B9-BD4051ED853A}" srcOrd="4" destOrd="0" parTransId="{4ED51886-1C06-40E9-B327-A862522F709F}" sibTransId="{3F8D681B-E94D-4871-A15B-FF3C0D22B7E5}"/>
    <dgm:cxn modelId="{D0EC232C-BF2D-4D9B-A5A5-87A3221C8755}" type="presOf" srcId="{42667933-37EA-4136-9777-8A3C973B367C}" destId="{1F338D67-1351-4531-AB63-0653FFBCBB22}" srcOrd="0" destOrd="0" presId="urn:microsoft.com/office/officeart/2005/8/layout/cycle7"/>
    <dgm:cxn modelId="{1244A3AC-6E10-4E5C-91C7-EF7CB46E8327}" type="presOf" srcId="{3F8D681B-E94D-4871-A15B-FF3C0D22B7E5}" destId="{459024B6-EE09-49F6-A748-90C33E352D1C}" srcOrd="0" destOrd="0" presId="urn:microsoft.com/office/officeart/2005/8/layout/cycle7"/>
    <dgm:cxn modelId="{3B29CE91-DB6E-4D31-AE82-1F0B78903430}" srcId="{40B8E658-0CED-4DA0-B0EA-77D8BB2E5230}" destId="{E17167A9-CF67-48D9-9BD0-DDFC38033F26}" srcOrd="2" destOrd="0" parTransId="{45414C3F-1F60-4268-8239-A7AA60C61D5C}" sibTransId="{D537EDB6-917F-483A-A94F-6CCE9CE2396F}"/>
    <dgm:cxn modelId="{09255D6A-B18A-4F1C-B11A-C90DF39EAFB2}" type="presOf" srcId="{0E1C39EA-90C7-4F3F-99CA-51A88C801EB3}" destId="{8CAF122F-4E4F-4ADE-927B-9384729A0AD0}" srcOrd="1" destOrd="0" presId="urn:microsoft.com/office/officeart/2005/8/layout/cycle7"/>
    <dgm:cxn modelId="{902FEAF3-F2BD-4C0C-B0BF-67004C7B6F43}" type="presOf" srcId="{D537EDB6-917F-483A-A94F-6CCE9CE2396F}" destId="{19C2DD37-1EF3-4ABF-B955-C6157F767ABB}" srcOrd="0" destOrd="0" presId="urn:microsoft.com/office/officeart/2005/8/layout/cycle7"/>
    <dgm:cxn modelId="{B425E215-6BBD-4B5A-ACC8-751BE33EBD21}" type="presOf" srcId="{68122062-F4B9-4BA7-906B-EA46B56A3F4D}" destId="{818DE38B-5151-4C09-80FC-2BE7323E5546}" srcOrd="0" destOrd="0" presId="urn:microsoft.com/office/officeart/2005/8/layout/cycle7"/>
    <dgm:cxn modelId="{F9882A55-F8C4-4C62-9CF5-D6C2C4E07E77}" type="presOf" srcId="{0E1C39EA-90C7-4F3F-99CA-51A88C801EB3}" destId="{26A7CFAD-225B-4B9D-9E8D-9F32D868D87E}" srcOrd="0" destOrd="0" presId="urn:microsoft.com/office/officeart/2005/8/layout/cycle7"/>
    <dgm:cxn modelId="{17549A0D-3FFF-4084-810B-F07510D6235A}" type="presOf" srcId="{40B8E658-0CED-4DA0-B0EA-77D8BB2E5230}" destId="{E020A95C-1DB6-4593-959F-8DA0DA0B9EA9}" srcOrd="0" destOrd="0" presId="urn:microsoft.com/office/officeart/2005/8/layout/cycle7"/>
    <dgm:cxn modelId="{0F5BF32B-37FB-4DBB-BA73-02D059CBE517}" srcId="{40B8E658-0CED-4DA0-B0EA-77D8BB2E5230}" destId="{E421EEBF-A49D-43FA-977D-89C97BEC1360}" srcOrd="3" destOrd="0" parTransId="{9122850B-58A5-4D32-965D-81AD3C778855}" sibTransId="{599DA0FA-404E-46A4-9E28-3CB6CB9D3BA7}"/>
    <dgm:cxn modelId="{C6F41C8C-FAB2-4FFC-865C-8190C03DA83D}" type="presOf" srcId="{3F8D681B-E94D-4871-A15B-FF3C0D22B7E5}" destId="{F80329D2-3BA5-4331-80DC-CA4A56BC76B5}" srcOrd="1" destOrd="0" presId="urn:microsoft.com/office/officeart/2005/8/layout/cycle7"/>
    <dgm:cxn modelId="{122780BC-D0EB-4318-B1F5-52FD693F8A79}" type="presParOf" srcId="{E020A95C-1DB6-4593-959F-8DA0DA0B9EA9}" destId="{9985C6B9-9520-42C4-B570-6F3E7B4F6837}" srcOrd="0" destOrd="0" presId="urn:microsoft.com/office/officeart/2005/8/layout/cycle7"/>
    <dgm:cxn modelId="{B749F59B-4E21-4F25-8ACF-6F3159DC2026}" type="presParOf" srcId="{E020A95C-1DB6-4593-959F-8DA0DA0B9EA9}" destId="{66088D8B-8806-4272-B432-5E69D27206A1}" srcOrd="1" destOrd="0" presId="urn:microsoft.com/office/officeart/2005/8/layout/cycle7"/>
    <dgm:cxn modelId="{403DBDB4-C7B5-42DC-B283-7C1EF8B7BB60}" type="presParOf" srcId="{66088D8B-8806-4272-B432-5E69D27206A1}" destId="{3E5C9259-7E57-4DF2-B007-0A53CEE502DB}" srcOrd="0" destOrd="0" presId="urn:microsoft.com/office/officeart/2005/8/layout/cycle7"/>
    <dgm:cxn modelId="{97575508-D21E-498D-8F9D-7F963BAE71CA}" type="presParOf" srcId="{E020A95C-1DB6-4593-959F-8DA0DA0B9EA9}" destId="{1F338D67-1351-4531-AB63-0653FFBCBB22}" srcOrd="2" destOrd="0" presId="urn:microsoft.com/office/officeart/2005/8/layout/cycle7"/>
    <dgm:cxn modelId="{1AA3C81F-8410-4B1E-874C-FC2CA44B2156}" type="presParOf" srcId="{E020A95C-1DB6-4593-959F-8DA0DA0B9EA9}" destId="{26A7CFAD-225B-4B9D-9E8D-9F32D868D87E}" srcOrd="3" destOrd="0" presId="urn:microsoft.com/office/officeart/2005/8/layout/cycle7"/>
    <dgm:cxn modelId="{13E3EC55-F238-4CF3-93D5-CC3503C22437}" type="presParOf" srcId="{26A7CFAD-225B-4B9D-9E8D-9F32D868D87E}" destId="{8CAF122F-4E4F-4ADE-927B-9384729A0AD0}" srcOrd="0" destOrd="0" presId="urn:microsoft.com/office/officeart/2005/8/layout/cycle7"/>
    <dgm:cxn modelId="{D59FB9BF-E810-45F2-B70B-BAB81F80962D}" type="presParOf" srcId="{E020A95C-1DB6-4593-959F-8DA0DA0B9EA9}" destId="{B86B9C0E-75B3-48BC-BEBC-0CC5E7A51A58}" srcOrd="4" destOrd="0" presId="urn:microsoft.com/office/officeart/2005/8/layout/cycle7"/>
    <dgm:cxn modelId="{8BCD11C3-8CE3-487B-AA97-8C7EB6B9E539}" type="presParOf" srcId="{E020A95C-1DB6-4593-959F-8DA0DA0B9EA9}" destId="{19C2DD37-1EF3-4ABF-B955-C6157F767ABB}" srcOrd="5" destOrd="0" presId="urn:microsoft.com/office/officeart/2005/8/layout/cycle7"/>
    <dgm:cxn modelId="{C8C2C85E-CB22-4FE3-9EB9-F80C28B9EF2B}" type="presParOf" srcId="{19C2DD37-1EF3-4ABF-B955-C6157F767ABB}" destId="{5C7E1914-017A-4336-B039-EEC2864C4CDB}" srcOrd="0" destOrd="0" presId="urn:microsoft.com/office/officeart/2005/8/layout/cycle7"/>
    <dgm:cxn modelId="{0C403D4D-0421-4DB0-8FE1-30E2C941200D}" type="presParOf" srcId="{E020A95C-1DB6-4593-959F-8DA0DA0B9EA9}" destId="{76C6BF5C-4022-4790-AE1D-1F7F511D3985}" srcOrd="6" destOrd="0" presId="urn:microsoft.com/office/officeart/2005/8/layout/cycle7"/>
    <dgm:cxn modelId="{BBDFD1EF-DC43-4430-9B52-BE8D1CEC5A28}" type="presParOf" srcId="{E020A95C-1DB6-4593-959F-8DA0DA0B9EA9}" destId="{1F9E2D74-4FA9-47C8-AD10-85795F4BDC6A}" srcOrd="7" destOrd="0" presId="urn:microsoft.com/office/officeart/2005/8/layout/cycle7"/>
    <dgm:cxn modelId="{5B7C8FFA-514C-49C7-B136-CF4F26F13F7B}" type="presParOf" srcId="{1F9E2D74-4FA9-47C8-AD10-85795F4BDC6A}" destId="{C830E54F-4A37-4718-94DA-80D0AE32EB63}" srcOrd="0" destOrd="0" presId="urn:microsoft.com/office/officeart/2005/8/layout/cycle7"/>
    <dgm:cxn modelId="{DC0B2AAE-804F-429E-BD1F-37C5432CC328}" type="presParOf" srcId="{E020A95C-1DB6-4593-959F-8DA0DA0B9EA9}" destId="{8BB3AA11-6CAD-48A8-8D60-E231D9B0D61A}" srcOrd="8" destOrd="0" presId="urn:microsoft.com/office/officeart/2005/8/layout/cycle7"/>
    <dgm:cxn modelId="{0E8961FC-0B5A-4641-9515-364BC6CADF81}" type="presParOf" srcId="{E020A95C-1DB6-4593-959F-8DA0DA0B9EA9}" destId="{459024B6-EE09-49F6-A748-90C33E352D1C}" srcOrd="9" destOrd="0" presId="urn:microsoft.com/office/officeart/2005/8/layout/cycle7"/>
    <dgm:cxn modelId="{1EFD6AA9-4EF2-4AF7-8106-AD4282D0F12B}" type="presParOf" srcId="{459024B6-EE09-49F6-A748-90C33E352D1C}" destId="{F80329D2-3BA5-4331-80DC-CA4A56BC76B5}" srcOrd="0" destOrd="0" presId="urn:microsoft.com/office/officeart/2005/8/layout/cycle7"/>
    <dgm:cxn modelId="{8AA18DE7-D5BB-47AC-8A80-439EC1FB2884}" type="presParOf" srcId="{E020A95C-1DB6-4593-959F-8DA0DA0B9EA9}" destId="{373E1139-40B0-4C0B-B7A9-28A9622703AB}" srcOrd="10" destOrd="0" presId="urn:microsoft.com/office/officeart/2005/8/layout/cycle7"/>
    <dgm:cxn modelId="{A73C871B-93C5-49DC-930D-14F946C89950}" type="presParOf" srcId="{E020A95C-1DB6-4593-959F-8DA0DA0B9EA9}" destId="{43AD7ED6-E2C2-425E-8502-573ECA56328A}" srcOrd="11" destOrd="0" presId="urn:microsoft.com/office/officeart/2005/8/layout/cycle7"/>
    <dgm:cxn modelId="{E674E82B-F1B2-4CB2-8C53-D8473F91D8C8}" type="presParOf" srcId="{43AD7ED6-E2C2-425E-8502-573ECA56328A}" destId="{EFECAD19-C125-4E5A-ADE6-A352AA7C6F62}" srcOrd="0" destOrd="0" presId="urn:microsoft.com/office/officeart/2005/8/layout/cycle7"/>
    <dgm:cxn modelId="{9E73EF96-C5EF-41B3-ABE4-72EE154AA435}" type="presParOf" srcId="{E020A95C-1DB6-4593-959F-8DA0DA0B9EA9}" destId="{3581E2C8-5A0B-4CD4-B095-28F79F113E4B}" srcOrd="12" destOrd="0" presId="urn:microsoft.com/office/officeart/2005/8/layout/cycle7"/>
    <dgm:cxn modelId="{2DDE8EA8-AC5D-48E8-A12B-C3DE0908BDBF}" type="presParOf" srcId="{E020A95C-1DB6-4593-959F-8DA0DA0B9EA9}" destId="{818DE38B-5151-4C09-80FC-2BE7323E5546}" srcOrd="13" destOrd="0" presId="urn:microsoft.com/office/officeart/2005/8/layout/cycle7"/>
    <dgm:cxn modelId="{18F24E4E-0CB0-4982-8EA9-4D52C62C003A}" type="presParOf" srcId="{818DE38B-5151-4C09-80FC-2BE7323E5546}" destId="{D2664C4B-4C20-4A44-9E63-0301BFFD28A4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0B8E658-0CED-4DA0-B0EA-77D8BB2E5230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575F4D8-AF3A-469A-A0D7-CC06830A11E6}">
      <dgm:prSet phldrT="[Текст]"/>
      <dgm:spPr>
        <a:solidFill>
          <a:srgbClr val="00B050"/>
        </a:solidFill>
      </dgm:spPr>
      <dgm:t>
        <a:bodyPr/>
        <a:lstStyle/>
        <a:p>
          <a:r>
            <a:rPr lang="ru-RU" dirty="0" smtClean="0">
              <a:latin typeface="Cambria" pitchFamily="18" charset="0"/>
            </a:rPr>
            <a:t>МЭР РФ</a:t>
          </a:r>
          <a:endParaRPr lang="ru-RU" dirty="0">
            <a:latin typeface="Cambria" pitchFamily="18" charset="0"/>
          </a:endParaRPr>
        </a:p>
      </dgm:t>
    </dgm:pt>
    <dgm:pt modelId="{56E590ED-94F3-42FC-A6BA-BC5DD1F63ED2}" type="parTrans" cxnId="{E9B7E1C2-9DBA-4D4D-A3BA-005CAA758189}">
      <dgm:prSet/>
      <dgm:spPr/>
      <dgm:t>
        <a:bodyPr/>
        <a:lstStyle/>
        <a:p>
          <a:endParaRPr lang="ru-RU"/>
        </a:p>
      </dgm:t>
    </dgm:pt>
    <dgm:pt modelId="{17D21762-E2D5-47B8-BF57-4C2F4678325A}" type="sibTrans" cxnId="{E9B7E1C2-9DBA-4D4D-A3BA-005CAA758189}">
      <dgm:prSet/>
      <dgm:spPr>
        <a:solidFill>
          <a:srgbClr val="FF0000"/>
        </a:solidFill>
      </dgm:spPr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42667933-37EA-4136-9777-8A3C973B367C}">
      <dgm:prSet phldrT="[Текст]"/>
      <dgm:spPr>
        <a:solidFill>
          <a:srgbClr val="00B050"/>
        </a:solidFill>
      </dgm:spPr>
      <dgm:t>
        <a:bodyPr/>
        <a:lstStyle/>
        <a:p>
          <a:r>
            <a:rPr lang="ru-RU" dirty="0" smtClean="0">
              <a:latin typeface="Cambria" pitchFamily="18" charset="0"/>
            </a:rPr>
            <a:t>МСХ РФ</a:t>
          </a:r>
          <a:endParaRPr lang="ru-RU" dirty="0">
            <a:latin typeface="Cambria" pitchFamily="18" charset="0"/>
          </a:endParaRPr>
        </a:p>
      </dgm:t>
    </dgm:pt>
    <dgm:pt modelId="{AD472D70-F304-42D6-BDE8-E96C9286E1A5}" type="parTrans" cxnId="{3E7CA5C1-6215-4FFB-9EA1-9FE48851FB2A}">
      <dgm:prSet/>
      <dgm:spPr/>
      <dgm:t>
        <a:bodyPr/>
        <a:lstStyle/>
        <a:p>
          <a:endParaRPr lang="ru-RU"/>
        </a:p>
      </dgm:t>
    </dgm:pt>
    <dgm:pt modelId="{0E1C39EA-90C7-4F3F-99CA-51A88C801EB3}" type="sibTrans" cxnId="{3E7CA5C1-6215-4FFB-9EA1-9FE48851FB2A}">
      <dgm:prSet/>
      <dgm:spPr>
        <a:solidFill>
          <a:srgbClr val="FF0000"/>
        </a:solidFill>
      </dgm:spPr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E17167A9-CF67-48D9-9BD0-DDFC38033F26}">
      <dgm:prSet phldrT="[Текст]"/>
      <dgm:spPr>
        <a:solidFill>
          <a:srgbClr val="00B050"/>
        </a:solidFill>
      </dgm:spPr>
      <dgm:t>
        <a:bodyPr/>
        <a:lstStyle/>
        <a:p>
          <a:r>
            <a:rPr lang="ru-RU" dirty="0" err="1" smtClean="0">
              <a:latin typeface="Cambria" pitchFamily="18" charset="0"/>
            </a:rPr>
            <a:t>Минкульт</a:t>
          </a:r>
          <a:r>
            <a:rPr lang="ru-RU" dirty="0" smtClean="0">
              <a:latin typeface="Cambria" pitchFamily="18" charset="0"/>
            </a:rPr>
            <a:t> РФ</a:t>
          </a:r>
          <a:endParaRPr lang="ru-RU" dirty="0">
            <a:latin typeface="Cambria" pitchFamily="18" charset="0"/>
          </a:endParaRPr>
        </a:p>
      </dgm:t>
    </dgm:pt>
    <dgm:pt modelId="{45414C3F-1F60-4268-8239-A7AA60C61D5C}" type="parTrans" cxnId="{3B29CE91-DB6E-4D31-AE82-1F0B78903430}">
      <dgm:prSet/>
      <dgm:spPr/>
      <dgm:t>
        <a:bodyPr/>
        <a:lstStyle/>
        <a:p>
          <a:endParaRPr lang="ru-RU"/>
        </a:p>
      </dgm:t>
    </dgm:pt>
    <dgm:pt modelId="{D537EDB6-917F-483A-A94F-6CCE9CE2396F}" type="sibTrans" cxnId="{3B29CE91-DB6E-4D31-AE82-1F0B78903430}">
      <dgm:prSet/>
      <dgm:spPr>
        <a:solidFill>
          <a:srgbClr val="FF0000"/>
        </a:solidFill>
      </dgm:spPr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E421EEBF-A49D-43FA-977D-89C97BEC1360}">
      <dgm:prSet phldrT="[Текст]"/>
      <dgm:spPr>
        <a:solidFill>
          <a:srgbClr val="00B050"/>
        </a:solidFill>
      </dgm:spPr>
      <dgm:t>
        <a:bodyPr/>
        <a:lstStyle/>
        <a:p>
          <a:r>
            <a:rPr lang="ru-RU" dirty="0" smtClean="0">
              <a:latin typeface="Cambria" pitchFamily="18" charset="0"/>
            </a:rPr>
            <a:t>Ростуризм  РФ</a:t>
          </a:r>
          <a:endParaRPr lang="ru-RU" dirty="0" smtClean="0">
            <a:latin typeface="Cambria" pitchFamily="18" charset="0"/>
          </a:endParaRPr>
        </a:p>
      </dgm:t>
    </dgm:pt>
    <dgm:pt modelId="{9122850B-58A5-4D32-965D-81AD3C778855}" type="parTrans" cxnId="{0F5BF32B-37FB-4DBB-BA73-02D059CBE517}">
      <dgm:prSet/>
      <dgm:spPr/>
      <dgm:t>
        <a:bodyPr/>
        <a:lstStyle/>
        <a:p>
          <a:endParaRPr lang="ru-RU"/>
        </a:p>
      </dgm:t>
    </dgm:pt>
    <dgm:pt modelId="{599DA0FA-404E-46A4-9E28-3CB6CB9D3BA7}" type="sibTrans" cxnId="{0F5BF32B-37FB-4DBB-BA73-02D059CBE517}">
      <dgm:prSet/>
      <dgm:spPr>
        <a:solidFill>
          <a:srgbClr val="FF0000"/>
        </a:solidFill>
      </dgm:spPr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A3A92352-652B-4E2F-A1B9-BD4051ED853A}">
      <dgm:prSet phldrT="[Текст]"/>
      <dgm:spPr>
        <a:solidFill>
          <a:srgbClr val="00B050"/>
        </a:solidFill>
      </dgm:spPr>
      <dgm:t>
        <a:bodyPr/>
        <a:lstStyle/>
        <a:p>
          <a:r>
            <a:rPr lang="ru-RU" dirty="0" smtClean="0">
              <a:latin typeface="Cambria" pitchFamily="18" charset="0"/>
            </a:rPr>
            <a:t>Минэкологии РФ</a:t>
          </a:r>
        </a:p>
      </dgm:t>
    </dgm:pt>
    <dgm:pt modelId="{4ED51886-1C06-40E9-B327-A862522F709F}" type="parTrans" cxnId="{272EBF0F-4855-46C6-842A-845743D18A0A}">
      <dgm:prSet/>
      <dgm:spPr/>
      <dgm:t>
        <a:bodyPr/>
        <a:lstStyle/>
        <a:p>
          <a:endParaRPr lang="ru-RU"/>
        </a:p>
      </dgm:t>
    </dgm:pt>
    <dgm:pt modelId="{3F8D681B-E94D-4871-A15B-FF3C0D22B7E5}" type="sibTrans" cxnId="{272EBF0F-4855-46C6-842A-845743D18A0A}">
      <dgm:prSet/>
      <dgm:spPr>
        <a:solidFill>
          <a:srgbClr val="FF0000"/>
        </a:solidFill>
      </dgm:spPr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E0A309BE-AAEA-42F5-AFA1-7B5A0C0594C2}">
      <dgm:prSet phldrT="[Текст]"/>
      <dgm:spPr>
        <a:solidFill>
          <a:srgbClr val="00B050"/>
        </a:solidFill>
      </dgm:spPr>
      <dgm:t>
        <a:bodyPr/>
        <a:lstStyle/>
        <a:p>
          <a:r>
            <a:rPr lang="ru-RU" dirty="0" err="1" smtClean="0">
              <a:latin typeface="Cambria" pitchFamily="18" charset="0"/>
            </a:rPr>
            <a:t>Агроэкотуризм</a:t>
          </a:r>
          <a:endParaRPr lang="ru-RU" dirty="0" smtClean="0">
            <a:latin typeface="Cambria" pitchFamily="18" charset="0"/>
          </a:endParaRPr>
        </a:p>
        <a:p>
          <a:r>
            <a:rPr lang="ru-RU" dirty="0" smtClean="0">
              <a:latin typeface="Cambria" pitchFamily="18" charset="0"/>
            </a:rPr>
            <a:t>ассоциация</a:t>
          </a:r>
          <a:endParaRPr lang="ru-RU" dirty="0">
            <a:latin typeface="Cambria" pitchFamily="18" charset="0"/>
          </a:endParaRPr>
        </a:p>
      </dgm:t>
    </dgm:pt>
    <dgm:pt modelId="{E56E4D80-C1AE-48D2-A928-0BBE39FC136B}" type="parTrans" cxnId="{8A3DA35C-2C81-40B5-AEE2-9BFE1F82F5F5}">
      <dgm:prSet/>
      <dgm:spPr/>
      <dgm:t>
        <a:bodyPr/>
        <a:lstStyle/>
        <a:p>
          <a:endParaRPr lang="ru-RU"/>
        </a:p>
      </dgm:t>
    </dgm:pt>
    <dgm:pt modelId="{6F23973F-12BD-4B6B-8443-94858A990CD9}" type="sibTrans" cxnId="{8A3DA35C-2C81-40B5-AEE2-9BFE1F82F5F5}">
      <dgm:prSet/>
      <dgm:spPr>
        <a:solidFill>
          <a:srgbClr val="FF0000"/>
        </a:solidFill>
      </dgm:spPr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17D4BC71-6D6D-4C3C-94A7-A44582FE0EB2}">
      <dgm:prSet phldrT="[Текст]"/>
      <dgm:spPr>
        <a:solidFill>
          <a:srgbClr val="00B050"/>
        </a:solidFill>
      </dgm:spPr>
      <dgm:t>
        <a:bodyPr/>
        <a:lstStyle/>
        <a:p>
          <a:r>
            <a:rPr lang="ru-RU" dirty="0" smtClean="0">
              <a:latin typeface="Cambria" pitchFamily="18" charset="0"/>
            </a:rPr>
            <a:t>ТПП РФ</a:t>
          </a:r>
          <a:endParaRPr lang="ru-RU" dirty="0">
            <a:latin typeface="Cambria" pitchFamily="18" charset="0"/>
          </a:endParaRPr>
        </a:p>
      </dgm:t>
    </dgm:pt>
    <dgm:pt modelId="{0E31B514-EE2B-41E9-B078-56E3092AA19C}" type="parTrans" cxnId="{0242A14D-2182-433B-8C36-6819410E8BBB}">
      <dgm:prSet/>
      <dgm:spPr/>
      <dgm:t>
        <a:bodyPr/>
        <a:lstStyle/>
        <a:p>
          <a:endParaRPr lang="ru-RU"/>
        </a:p>
      </dgm:t>
    </dgm:pt>
    <dgm:pt modelId="{68122062-F4B9-4BA7-906B-EA46B56A3F4D}" type="sibTrans" cxnId="{0242A14D-2182-433B-8C36-6819410E8BBB}">
      <dgm:prSet/>
      <dgm:spPr>
        <a:solidFill>
          <a:srgbClr val="FF0000"/>
        </a:solidFill>
      </dgm:spPr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E020A95C-1DB6-4593-959F-8DA0DA0B9EA9}" type="pres">
      <dgm:prSet presAssocID="{40B8E658-0CED-4DA0-B0EA-77D8BB2E523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985C6B9-9520-42C4-B570-6F3E7B4F6837}" type="pres">
      <dgm:prSet presAssocID="{7575F4D8-AF3A-469A-A0D7-CC06830A11E6}" presName="node" presStyleLbl="node1" presStyleIdx="0" presStyleCnt="7" custScaleY="778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088D8B-8806-4272-B432-5E69D27206A1}" type="pres">
      <dgm:prSet presAssocID="{17D21762-E2D5-47B8-BF57-4C2F4678325A}" presName="sibTrans" presStyleLbl="sibTrans2D1" presStyleIdx="0" presStyleCnt="7"/>
      <dgm:spPr/>
      <dgm:t>
        <a:bodyPr/>
        <a:lstStyle/>
        <a:p>
          <a:endParaRPr lang="ru-RU"/>
        </a:p>
      </dgm:t>
    </dgm:pt>
    <dgm:pt modelId="{3E5C9259-7E57-4DF2-B007-0A53CEE502DB}" type="pres">
      <dgm:prSet presAssocID="{17D21762-E2D5-47B8-BF57-4C2F4678325A}" presName="connectorText" presStyleLbl="sibTrans2D1" presStyleIdx="0" presStyleCnt="7"/>
      <dgm:spPr/>
      <dgm:t>
        <a:bodyPr/>
        <a:lstStyle/>
        <a:p>
          <a:endParaRPr lang="ru-RU"/>
        </a:p>
      </dgm:t>
    </dgm:pt>
    <dgm:pt modelId="{1F338D67-1351-4531-AB63-0653FFBCBB22}" type="pres">
      <dgm:prSet presAssocID="{42667933-37EA-4136-9777-8A3C973B367C}" presName="node" presStyleLbl="node1" presStyleIdx="1" presStyleCnt="7" custScaleX="124666" custScaleY="156772" custRadScaleRad="107516" custRadScaleInc="344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A7CFAD-225B-4B9D-9E8D-9F32D868D87E}" type="pres">
      <dgm:prSet presAssocID="{0E1C39EA-90C7-4F3F-99CA-51A88C801EB3}" presName="sibTrans" presStyleLbl="sibTrans2D1" presStyleIdx="1" presStyleCnt="7"/>
      <dgm:spPr/>
      <dgm:t>
        <a:bodyPr/>
        <a:lstStyle/>
        <a:p>
          <a:endParaRPr lang="ru-RU"/>
        </a:p>
      </dgm:t>
    </dgm:pt>
    <dgm:pt modelId="{8CAF122F-4E4F-4ADE-927B-9384729A0AD0}" type="pres">
      <dgm:prSet presAssocID="{0E1C39EA-90C7-4F3F-99CA-51A88C801EB3}" presName="connectorText" presStyleLbl="sibTrans2D1" presStyleIdx="1" presStyleCnt="7"/>
      <dgm:spPr/>
      <dgm:t>
        <a:bodyPr/>
        <a:lstStyle/>
        <a:p>
          <a:endParaRPr lang="ru-RU"/>
        </a:p>
      </dgm:t>
    </dgm:pt>
    <dgm:pt modelId="{B86B9C0E-75B3-48BC-BEBC-0CC5E7A51A58}" type="pres">
      <dgm:prSet presAssocID="{E17167A9-CF67-48D9-9BD0-DDFC38033F26}" presName="node" presStyleLbl="node1" presStyleIdx="2" presStyleCnt="7" custScaleX="128720" custScaleY="171862" custRadScaleRad="104927" custRadScaleInc="32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C2DD37-1EF3-4ABF-B955-C6157F767ABB}" type="pres">
      <dgm:prSet presAssocID="{D537EDB6-917F-483A-A94F-6CCE9CE2396F}" presName="sibTrans" presStyleLbl="sibTrans2D1" presStyleIdx="2" presStyleCnt="7"/>
      <dgm:spPr/>
      <dgm:t>
        <a:bodyPr/>
        <a:lstStyle/>
        <a:p>
          <a:endParaRPr lang="ru-RU"/>
        </a:p>
      </dgm:t>
    </dgm:pt>
    <dgm:pt modelId="{5C7E1914-017A-4336-B039-EEC2864C4CDB}" type="pres">
      <dgm:prSet presAssocID="{D537EDB6-917F-483A-A94F-6CCE9CE2396F}" presName="connectorText" presStyleLbl="sibTrans2D1" presStyleIdx="2" presStyleCnt="7"/>
      <dgm:spPr/>
      <dgm:t>
        <a:bodyPr/>
        <a:lstStyle/>
        <a:p>
          <a:endParaRPr lang="ru-RU"/>
        </a:p>
      </dgm:t>
    </dgm:pt>
    <dgm:pt modelId="{76C6BF5C-4022-4790-AE1D-1F7F511D3985}" type="pres">
      <dgm:prSet presAssocID="{E421EEBF-A49D-43FA-977D-89C97BEC1360}" presName="node" presStyleLbl="node1" presStyleIdx="3" presStyleCnt="7" custScaleX="124751" custScaleY="168748" custRadScaleRad="108094" custRadScaleInc="-175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9E2D74-4FA9-47C8-AD10-85795F4BDC6A}" type="pres">
      <dgm:prSet presAssocID="{599DA0FA-404E-46A4-9E28-3CB6CB9D3BA7}" presName="sibTrans" presStyleLbl="sibTrans2D1" presStyleIdx="3" presStyleCnt="7"/>
      <dgm:spPr/>
      <dgm:t>
        <a:bodyPr/>
        <a:lstStyle/>
        <a:p>
          <a:endParaRPr lang="ru-RU"/>
        </a:p>
      </dgm:t>
    </dgm:pt>
    <dgm:pt modelId="{C830E54F-4A37-4718-94DA-80D0AE32EB63}" type="pres">
      <dgm:prSet presAssocID="{599DA0FA-404E-46A4-9E28-3CB6CB9D3BA7}" presName="connectorText" presStyleLbl="sibTrans2D1" presStyleIdx="3" presStyleCnt="7"/>
      <dgm:spPr/>
      <dgm:t>
        <a:bodyPr/>
        <a:lstStyle/>
        <a:p>
          <a:endParaRPr lang="ru-RU"/>
        </a:p>
      </dgm:t>
    </dgm:pt>
    <dgm:pt modelId="{8BB3AA11-6CAD-48A8-8D60-E231D9B0D61A}" type="pres">
      <dgm:prSet presAssocID="{A3A92352-652B-4E2F-A1B9-BD4051ED853A}" presName="node" presStyleLbl="node1" presStyleIdx="4" presStyleCnt="7" custScaleX="129188" custScaleY="203604" custRadScaleRad="93514" custRadScaleInc="25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9024B6-EE09-49F6-A748-90C33E352D1C}" type="pres">
      <dgm:prSet presAssocID="{3F8D681B-E94D-4871-A15B-FF3C0D22B7E5}" presName="sibTrans" presStyleLbl="sibTrans2D1" presStyleIdx="4" presStyleCnt="7"/>
      <dgm:spPr/>
      <dgm:t>
        <a:bodyPr/>
        <a:lstStyle/>
        <a:p>
          <a:endParaRPr lang="ru-RU"/>
        </a:p>
      </dgm:t>
    </dgm:pt>
    <dgm:pt modelId="{F80329D2-3BA5-4331-80DC-CA4A56BC76B5}" type="pres">
      <dgm:prSet presAssocID="{3F8D681B-E94D-4871-A15B-FF3C0D22B7E5}" presName="connectorText" presStyleLbl="sibTrans2D1" presStyleIdx="4" presStyleCnt="7"/>
      <dgm:spPr/>
      <dgm:t>
        <a:bodyPr/>
        <a:lstStyle/>
        <a:p>
          <a:endParaRPr lang="ru-RU"/>
        </a:p>
      </dgm:t>
    </dgm:pt>
    <dgm:pt modelId="{373E1139-40B0-4C0B-B7A9-28A9622703AB}" type="pres">
      <dgm:prSet presAssocID="{E0A309BE-AAEA-42F5-AFA1-7B5A0C0594C2}" presName="node" presStyleLbl="node1" presStyleIdx="5" presStyleCnt="7" custScaleX="132787" custScaleY="178220" custRadScaleRad="112718" custRadScaleInc="6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AD7ED6-E2C2-425E-8502-573ECA56328A}" type="pres">
      <dgm:prSet presAssocID="{6F23973F-12BD-4B6B-8443-94858A990CD9}" presName="sibTrans" presStyleLbl="sibTrans2D1" presStyleIdx="5" presStyleCnt="7"/>
      <dgm:spPr/>
      <dgm:t>
        <a:bodyPr/>
        <a:lstStyle/>
        <a:p>
          <a:endParaRPr lang="ru-RU"/>
        </a:p>
      </dgm:t>
    </dgm:pt>
    <dgm:pt modelId="{EFECAD19-C125-4E5A-ADE6-A352AA7C6F62}" type="pres">
      <dgm:prSet presAssocID="{6F23973F-12BD-4B6B-8443-94858A990CD9}" presName="connectorText" presStyleLbl="sibTrans2D1" presStyleIdx="5" presStyleCnt="7"/>
      <dgm:spPr/>
      <dgm:t>
        <a:bodyPr/>
        <a:lstStyle/>
        <a:p>
          <a:endParaRPr lang="ru-RU"/>
        </a:p>
      </dgm:t>
    </dgm:pt>
    <dgm:pt modelId="{3581E2C8-5A0B-4CD4-B095-28F79F113E4B}" type="pres">
      <dgm:prSet presAssocID="{17D4BC71-6D6D-4C3C-94A7-A44582FE0EB2}" presName="node" presStyleLbl="node1" presStyleIdx="6" presStyleCnt="7" custScaleX="113422" custScaleY="160186" custRadScaleRad="110753" custRadScaleInc="-44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8DE38B-5151-4C09-80FC-2BE7323E5546}" type="pres">
      <dgm:prSet presAssocID="{68122062-F4B9-4BA7-906B-EA46B56A3F4D}" presName="sibTrans" presStyleLbl="sibTrans2D1" presStyleIdx="6" presStyleCnt="7"/>
      <dgm:spPr/>
      <dgm:t>
        <a:bodyPr/>
        <a:lstStyle/>
        <a:p>
          <a:endParaRPr lang="ru-RU"/>
        </a:p>
      </dgm:t>
    </dgm:pt>
    <dgm:pt modelId="{D2664C4B-4C20-4A44-9E63-0301BFFD28A4}" type="pres">
      <dgm:prSet presAssocID="{68122062-F4B9-4BA7-906B-EA46B56A3F4D}" presName="connectorText" presStyleLbl="sibTrans2D1" presStyleIdx="6" presStyleCnt="7"/>
      <dgm:spPr/>
      <dgm:t>
        <a:bodyPr/>
        <a:lstStyle/>
        <a:p>
          <a:endParaRPr lang="ru-RU"/>
        </a:p>
      </dgm:t>
    </dgm:pt>
  </dgm:ptLst>
  <dgm:cxnLst>
    <dgm:cxn modelId="{0242A14D-2182-433B-8C36-6819410E8BBB}" srcId="{40B8E658-0CED-4DA0-B0EA-77D8BB2E5230}" destId="{17D4BC71-6D6D-4C3C-94A7-A44582FE0EB2}" srcOrd="6" destOrd="0" parTransId="{0E31B514-EE2B-41E9-B078-56E3092AA19C}" sibTransId="{68122062-F4B9-4BA7-906B-EA46B56A3F4D}"/>
    <dgm:cxn modelId="{E9B7E1C2-9DBA-4D4D-A3BA-005CAA758189}" srcId="{40B8E658-0CED-4DA0-B0EA-77D8BB2E5230}" destId="{7575F4D8-AF3A-469A-A0D7-CC06830A11E6}" srcOrd="0" destOrd="0" parTransId="{56E590ED-94F3-42FC-A6BA-BC5DD1F63ED2}" sibTransId="{17D21762-E2D5-47B8-BF57-4C2F4678325A}"/>
    <dgm:cxn modelId="{C74BCD9C-0CFA-4B23-AC84-BB7F0612E157}" type="presOf" srcId="{7575F4D8-AF3A-469A-A0D7-CC06830A11E6}" destId="{9985C6B9-9520-42C4-B570-6F3E7B4F6837}" srcOrd="0" destOrd="0" presId="urn:microsoft.com/office/officeart/2005/8/layout/cycle7"/>
    <dgm:cxn modelId="{44E1599F-DF3D-4261-BD65-4704CEEE54A1}" type="presOf" srcId="{17D21762-E2D5-47B8-BF57-4C2F4678325A}" destId="{3E5C9259-7E57-4DF2-B007-0A53CEE502DB}" srcOrd="1" destOrd="0" presId="urn:microsoft.com/office/officeart/2005/8/layout/cycle7"/>
    <dgm:cxn modelId="{ADDC037E-7412-4518-BBBD-A432AEAFA273}" type="presOf" srcId="{D537EDB6-917F-483A-A94F-6CCE9CE2396F}" destId="{5C7E1914-017A-4336-B039-EEC2864C4CDB}" srcOrd="1" destOrd="0" presId="urn:microsoft.com/office/officeart/2005/8/layout/cycle7"/>
    <dgm:cxn modelId="{E1577588-8BC6-406E-BC15-0D07580104C1}" type="presOf" srcId="{E421EEBF-A49D-43FA-977D-89C97BEC1360}" destId="{76C6BF5C-4022-4790-AE1D-1F7F511D3985}" srcOrd="0" destOrd="0" presId="urn:microsoft.com/office/officeart/2005/8/layout/cycle7"/>
    <dgm:cxn modelId="{0BD040C1-36BF-412D-A45F-BBEB2C84BBAF}" type="presOf" srcId="{6F23973F-12BD-4B6B-8443-94858A990CD9}" destId="{43AD7ED6-E2C2-425E-8502-573ECA56328A}" srcOrd="0" destOrd="0" presId="urn:microsoft.com/office/officeart/2005/8/layout/cycle7"/>
    <dgm:cxn modelId="{3CB9F2CE-57AD-4426-9716-7244CFD4512E}" type="presOf" srcId="{42667933-37EA-4136-9777-8A3C973B367C}" destId="{1F338D67-1351-4531-AB63-0653FFBCBB22}" srcOrd="0" destOrd="0" presId="urn:microsoft.com/office/officeart/2005/8/layout/cycle7"/>
    <dgm:cxn modelId="{F347F9D5-A336-4B75-828C-2EB11118DA89}" type="presOf" srcId="{3F8D681B-E94D-4871-A15B-FF3C0D22B7E5}" destId="{459024B6-EE09-49F6-A748-90C33E352D1C}" srcOrd="0" destOrd="0" presId="urn:microsoft.com/office/officeart/2005/8/layout/cycle7"/>
    <dgm:cxn modelId="{8A3DA35C-2C81-40B5-AEE2-9BFE1F82F5F5}" srcId="{40B8E658-0CED-4DA0-B0EA-77D8BB2E5230}" destId="{E0A309BE-AAEA-42F5-AFA1-7B5A0C0594C2}" srcOrd="5" destOrd="0" parTransId="{E56E4D80-C1AE-48D2-A928-0BBE39FC136B}" sibTransId="{6F23973F-12BD-4B6B-8443-94858A990CD9}"/>
    <dgm:cxn modelId="{138F50ED-F079-4AE9-BD0B-C9C1156D2117}" type="presOf" srcId="{599DA0FA-404E-46A4-9E28-3CB6CB9D3BA7}" destId="{1F9E2D74-4FA9-47C8-AD10-85795F4BDC6A}" srcOrd="0" destOrd="0" presId="urn:microsoft.com/office/officeart/2005/8/layout/cycle7"/>
    <dgm:cxn modelId="{9FB3C4E6-AAAC-456C-ADB7-2080A9A2B305}" type="presOf" srcId="{E0A309BE-AAEA-42F5-AFA1-7B5A0C0594C2}" destId="{373E1139-40B0-4C0B-B7A9-28A9622703AB}" srcOrd="0" destOrd="0" presId="urn:microsoft.com/office/officeart/2005/8/layout/cycle7"/>
    <dgm:cxn modelId="{3E7CA5C1-6215-4FFB-9EA1-9FE48851FB2A}" srcId="{40B8E658-0CED-4DA0-B0EA-77D8BB2E5230}" destId="{42667933-37EA-4136-9777-8A3C973B367C}" srcOrd="1" destOrd="0" parTransId="{AD472D70-F304-42D6-BDE8-E96C9286E1A5}" sibTransId="{0E1C39EA-90C7-4F3F-99CA-51A88C801EB3}"/>
    <dgm:cxn modelId="{B7ECBED5-0AE1-436C-9DD5-2A048D782D41}" type="presOf" srcId="{68122062-F4B9-4BA7-906B-EA46B56A3F4D}" destId="{818DE38B-5151-4C09-80FC-2BE7323E5546}" srcOrd="0" destOrd="0" presId="urn:microsoft.com/office/officeart/2005/8/layout/cycle7"/>
    <dgm:cxn modelId="{7B279BB6-B56A-4D5E-94C0-E1DE95BA963F}" type="presOf" srcId="{D537EDB6-917F-483A-A94F-6CCE9CE2396F}" destId="{19C2DD37-1EF3-4ABF-B955-C6157F767ABB}" srcOrd="0" destOrd="0" presId="urn:microsoft.com/office/officeart/2005/8/layout/cycle7"/>
    <dgm:cxn modelId="{6FE74DF9-7FE6-4A9D-A583-71E04F0500E8}" type="presOf" srcId="{A3A92352-652B-4E2F-A1B9-BD4051ED853A}" destId="{8BB3AA11-6CAD-48A8-8D60-E231D9B0D61A}" srcOrd="0" destOrd="0" presId="urn:microsoft.com/office/officeart/2005/8/layout/cycle7"/>
    <dgm:cxn modelId="{99F1EE5B-6501-4957-9C8B-C6551BB756B7}" type="presOf" srcId="{3F8D681B-E94D-4871-A15B-FF3C0D22B7E5}" destId="{F80329D2-3BA5-4331-80DC-CA4A56BC76B5}" srcOrd="1" destOrd="0" presId="urn:microsoft.com/office/officeart/2005/8/layout/cycle7"/>
    <dgm:cxn modelId="{783B840B-7909-4C81-8E76-7C07521E9585}" type="presOf" srcId="{0E1C39EA-90C7-4F3F-99CA-51A88C801EB3}" destId="{26A7CFAD-225B-4B9D-9E8D-9F32D868D87E}" srcOrd="0" destOrd="0" presId="urn:microsoft.com/office/officeart/2005/8/layout/cycle7"/>
    <dgm:cxn modelId="{8D4BD984-C0A0-479A-94F5-32F92BF9372C}" type="presOf" srcId="{6F23973F-12BD-4B6B-8443-94858A990CD9}" destId="{EFECAD19-C125-4E5A-ADE6-A352AA7C6F62}" srcOrd="1" destOrd="0" presId="urn:microsoft.com/office/officeart/2005/8/layout/cycle7"/>
    <dgm:cxn modelId="{9267E750-69B6-4EBF-89AE-3375F4051ACF}" type="presOf" srcId="{E17167A9-CF67-48D9-9BD0-DDFC38033F26}" destId="{B86B9C0E-75B3-48BC-BEBC-0CC5E7A51A58}" srcOrd="0" destOrd="0" presId="urn:microsoft.com/office/officeart/2005/8/layout/cycle7"/>
    <dgm:cxn modelId="{272EBF0F-4855-46C6-842A-845743D18A0A}" srcId="{40B8E658-0CED-4DA0-B0EA-77D8BB2E5230}" destId="{A3A92352-652B-4E2F-A1B9-BD4051ED853A}" srcOrd="4" destOrd="0" parTransId="{4ED51886-1C06-40E9-B327-A862522F709F}" sibTransId="{3F8D681B-E94D-4871-A15B-FF3C0D22B7E5}"/>
    <dgm:cxn modelId="{628FC487-E23F-47B5-96CE-0F2C94ECE292}" type="presOf" srcId="{17D4BC71-6D6D-4C3C-94A7-A44582FE0EB2}" destId="{3581E2C8-5A0B-4CD4-B095-28F79F113E4B}" srcOrd="0" destOrd="0" presId="urn:microsoft.com/office/officeart/2005/8/layout/cycle7"/>
    <dgm:cxn modelId="{3B29CE91-DB6E-4D31-AE82-1F0B78903430}" srcId="{40B8E658-0CED-4DA0-B0EA-77D8BB2E5230}" destId="{E17167A9-CF67-48D9-9BD0-DDFC38033F26}" srcOrd="2" destOrd="0" parTransId="{45414C3F-1F60-4268-8239-A7AA60C61D5C}" sibTransId="{D537EDB6-917F-483A-A94F-6CCE9CE2396F}"/>
    <dgm:cxn modelId="{79688D97-9527-481A-8BAB-3B607DC13B50}" type="presOf" srcId="{599DA0FA-404E-46A4-9E28-3CB6CB9D3BA7}" destId="{C830E54F-4A37-4718-94DA-80D0AE32EB63}" srcOrd="1" destOrd="0" presId="urn:microsoft.com/office/officeart/2005/8/layout/cycle7"/>
    <dgm:cxn modelId="{E8A8AD67-7505-48A8-A11A-5CB1D3C28593}" type="presOf" srcId="{0E1C39EA-90C7-4F3F-99CA-51A88C801EB3}" destId="{8CAF122F-4E4F-4ADE-927B-9384729A0AD0}" srcOrd="1" destOrd="0" presId="urn:microsoft.com/office/officeart/2005/8/layout/cycle7"/>
    <dgm:cxn modelId="{B3C016E2-CA7E-429C-ADC6-0C372948CF43}" type="presOf" srcId="{68122062-F4B9-4BA7-906B-EA46B56A3F4D}" destId="{D2664C4B-4C20-4A44-9E63-0301BFFD28A4}" srcOrd="1" destOrd="0" presId="urn:microsoft.com/office/officeart/2005/8/layout/cycle7"/>
    <dgm:cxn modelId="{0F5BF32B-37FB-4DBB-BA73-02D059CBE517}" srcId="{40B8E658-0CED-4DA0-B0EA-77D8BB2E5230}" destId="{E421EEBF-A49D-43FA-977D-89C97BEC1360}" srcOrd="3" destOrd="0" parTransId="{9122850B-58A5-4D32-965D-81AD3C778855}" sibTransId="{599DA0FA-404E-46A4-9E28-3CB6CB9D3BA7}"/>
    <dgm:cxn modelId="{C8DAFDDB-ECCA-4AA1-B096-0AC17DB7A968}" type="presOf" srcId="{17D21762-E2D5-47B8-BF57-4C2F4678325A}" destId="{66088D8B-8806-4272-B432-5E69D27206A1}" srcOrd="0" destOrd="0" presId="urn:microsoft.com/office/officeart/2005/8/layout/cycle7"/>
    <dgm:cxn modelId="{B9060A68-A356-4C56-9F39-8C6F60241C48}" type="presOf" srcId="{40B8E658-0CED-4DA0-B0EA-77D8BB2E5230}" destId="{E020A95C-1DB6-4593-959F-8DA0DA0B9EA9}" srcOrd="0" destOrd="0" presId="urn:microsoft.com/office/officeart/2005/8/layout/cycle7"/>
    <dgm:cxn modelId="{84D34806-ECF6-459A-8F93-306979000ABD}" type="presParOf" srcId="{E020A95C-1DB6-4593-959F-8DA0DA0B9EA9}" destId="{9985C6B9-9520-42C4-B570-6F3E7B4F6837}" srcOrd="0" destOrd="0" presId="urn:microsoft.com/office/officeart/2005/8/layout/cycle7"/>
    <dgm:cxn modelId="{4BA5F13F-CA4F-46C0-9D0D-42BAB062766C}" type="presParOf" srcId="{E020A95C-1DB6-4593-959F-8DA0DA0B9EA9}" destId="{66088D8B-8806-4272-B432-5E69D27206A1}" srcOrd="1" destOrd="0" presId="urn:microsoft.com/office/officeart/2005/8/layout/cycle7"/>
    <dgm:cxn modelId="{B0F0A1B3-E944-41D8-BD9B-0DC88CDB28E5}" type="presParOf" srcId="{66088D8B-8806-4272-B432-5E69D27206A1}" destId="{3E5C9259-7E57-4DF2-B007-0A53CEE502DB}" srcOrd="0" destOrd="0" presId="urn:microsoft.com/office/officeart/2005/8/layout/cycle7"/>
    <dgm:cxn modelId="{692EAC99-AB56-4F8C-B3A4-75B633998E19}" type="presParOf" srcId="{E020A95C-1DB6-4593-959F-8DA0DA0B9EA9}" destId="{1F338D67-1351-4531-AB63-0653FFBCBB22}" srcOrd="2" destOrd="0" presId="urn:microsoft.com/office/officeart/2005/8/layout/cycle7"/>
    <dgm:cxn modelId="{A0375694-604B-4C78-9F30-1D43E02FE2C6}" type="presParOf" srcId="{E020A95C-1DB6-4593-959F-8DA0DA0B9EA9}" destId="{26A7CFAD-225B-4B9D-9E8D-9F32D868D87E}" srcOrd="3" destOrd="0" presId="urn:microsoft.com/office/officeart/2005/8/layout/cycle7"/>
    <dgm:cxn modelId="{66FB21A6-8740-4CCA-9BE6-F5C09EF2780F}" type="presParOf" srcId="{26A7CFAD-225B-4B9D-9E8D-9F32D868D87E}" destId="{8CAF122F-4E4F-4ADE-927B-9384729A0AD0}" srcOrd="0" destOrd="0" presId="urn:microsoft.com/office/officeart/2005/8/layout/cycle7"/>
    <dgm:cxn modelId="{0161A760-6057-4874-8A6A-E394FB58D5C5}" type="presParOf" srcId="{E020A95C-1DB6-4593-959F-8DA0DA0B9EA9}" destId="{B86B9C0E-75B3-48BC-BEBC-0CC5E7A51A58}" srcOrd="4" destOrd="0" presId="urn:microsoft.com/office/officeart/2005/8/layout/cycle7"/>
    <dgm:cxn modelId="{36CE6A8F-B5CA-423A-85F7-E4FFF97EABB0}" type="presParOf" srcId="{E020A95C-1DB6-4593-959F-8DA0DA0B9EA9}" destId="{19C2DD37-1EF3-4ABF-B955-C6157F767ABB}" srcOrd="5" destOrd="0" presId="urn:microsoft.com/office/officeart/2005/8/layout/cycle7"/>
    <dgm:cxn modelId="{765E6525-EEB6-4315-8CE6-2289D844039B}" type="presParOf" srcId="{19C2DD37-1EF3-4ABF-B955-C6157F767ABB}" destId="{5C7E1914-017A-4336-B039-EEC2864C4CDB}" srcOrd="0" destOrd="0" presId="urn:microsoft.com/office/officeart/2005/8/layout/cycle7"/>
    <dgm:cxn modelId="{DB8EF4D3-9CA8-47B6-B71D-2B005A373DEB}" type="presParOf" srcId="{E020A95C-1DB6-4593-959F-8DA0DA0B9EA9}" destId="{76C6BF5C-4022-4790-AE1D-1F7F511D3985}" srcOrd="6" destOrd="0" presId="urn:microsoft.com/office/officeart/2005/8/layout/cycle7"/>
    <dgm:cxn modelId="{33BC5AC5-CFCE-4F34-8824-123651BFB8A6}" type="presParOf" srcId="{E020A95C-1DB6-4593-959F-8DA0DA0B9EA9}" destId="{1F9E2D74-4FA9-47C8-AD10-85795F4BDC6A}" srcOrd="7" destOrd="0" presId="urn:microsoft.com/office/officeart/2005/8/layout/cycle7"/>
    <dgm:cxn modelId="{22D6382F-B8B4-4BE0-AF52-2A1AEF57B835}" type="presParOf" srcId="{1F9E2D74-4FA9-47C8-AD10-85795F4BDC6A}" destId="{C830E54F-4A37-4718-94DA-80D0AE32EB63}" srcOrd="0" destOrd="0" presId="urn:microsoft.com/office/officeart/2005/8/layout/cycle7"/>
    <dgm:cxn modelId="{EA47858C-5968-47AD-B665-FF561A5C3AE6}" type="presParOf" srcId="{E020A95C-1DB6-4593-959F-8DA0DA0B9EA9}" destId="{8BB3AA11-6CAD-48A8-8D60-E231D9B0D61A}" srcOrd="8" destOrd="0" presId="urn:microsoft.com/office/officeart/2005/8/layout/cycle7"/>
    <dgm:cxn modelId="{9D3E4445-6A2E-47BA-9756-BE20F955A843}" type="presParOf" srcId="{E020A95C-1DB6-4593-959F-8DA0DA0B9EA9}" destId="{459024B6-EE09-49F6-A748-90C33E352D1C}" srcOrd="9" destOrd="0" presId="urn:microsoft.com/office/officeart/2005/8/layout/cycle7"/>
    <dgm:cxn modelId="{021ED251-8F4D-4FB2-A0D8-020FB78EE696}" type="presParOf" srcId="{459024B6-EE09-49F6-A748-90C33E352D1C}" destId="{F80329D2-3BA5-4331-80DC-CA4A56BC76B5}" srcOrd="0" destOrd="0" presId="urn:microsoft.com/office/officeart/2005/8/layout/cycle7"/>
    <dgm:cxn modelId="{45F77FDD-1FCF-4BD9-B5CE-18ADE1492C6B}" type="presParOf" srcId="{E020A95C-1DB6-4593-959F-8DA0DA0B9EA9}" destId="{373E1139-40B0-4C0B-B7A9-28A9622703AB}" srcOrd="10" destOrd="0" presId="urn:microsoft.com/office/officeart/2005/8/layout/cycle7"/>
    <dgm:cxn modelId="{8D241095-5755-40C8-9698-587AF3D2B59E}" type="presParOf" srcId="{E020A95C-1DB6-4593-959F-8DA0DA0B9EA9}" destId="{43AD7ED6-E2C2-425E-8502-573ECA56328A}" srcOrd="11" destOrd="0" presId="urn:microsoft.com/office/officeart/2005/8/layout/cycle7"/>
    <dgm:cxn modelId="{D504213E-1C29-4442-A1F9-7AC97560F8EF}" type="presParOf" srcId="{43AD7ED6-E2C2-425E-8502-573ECA56328A}" destId="{EFECAD19-C125-4E5A-ADE6-A352AA7C6F62}" srcOrd="0" destOrd="0" presId="urn:microsoft.com/office/officeart/2005/8/layout/cycle7"/>
    <dgm:cxn modelId="{9FD90BF8-1E2D-4F69-85E1-9D1AB4AD1B37}" type="presParOf" srcId="{E020A95C-1DB6-4593-959F-8DA0DA0B9EA9}" destId="{3581E2C8-5A0B-4CD4-B095-28F79F113E4B}" srcOrd="12" destOrd="0" presId="urn:microsoft.com/office/officeart/2005/8/layout/cycle7"/>
    <dgm:cxn modelId="{31A47BF9-62D7-47C0-89C3-50CAAF9F760F}" type="presParOf" srcId="{E020A95C-1DB6-4593-959F-8DA0DA0B9EA9}" destId="{818DE38B-5151-4C09-80FC-2BE7323E5546}" srcOrd="13" destOrd="0" presId="urn:microsoft.com/office/officeart/2005/8/layout/cycle7"/>
    <dgm:cxn modelId="{65C0C985-835D-487C-A26D-69E401CA0BAE}" type="presParOf" srcId="{818DE38B-5151-4C09-80FC-2BE7323E5546}" destId="{D2664C4B-4C20-4A44-9E63-0301BFFD28A4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1867003-2369-4F1C-B721-62F952A00398}" type="doc">
      <dgm:prSet loTypeId="urn:microsoft.com/office/officeart/2005/8/layout/chevron1" loCatId="process" qsTypeId="urn:microsoft.com/office/officeart/2005/8/quickstyle/3d2" qsCatId="3D" csTypeId="urn:microsoft.com/office/officeart/2005/8/colors/accent0_3" csCatId="mainScheme" phldr="1"/>
      <dgm:spPr/>
    </dgm:pt>
    <dgm:pt modelId="{E2AEA065-C95A-423D-91CB-D21061508E47}">
      <dgm:prSet phldrT="[Текст]" custT="1"/>
      <dgm:spPr>
        <a:solidFill>
          <a:srgbClr val="00B050"/>
        </a:solidFill>
      </dgm:spPr>
      <dgm:t>
        <a:bodyPr/>
        <a:lstStyle/>
        <a:p>
          <a:r>
            <a:rPr lang="ru-RU" sz="2000" dirty="0" smtClean="0">
              <a:latin typeface="Cambria" pitchFamily="18" charset="0"/>
            </a:rPr>
            <a:t>Выявление</a:t>
          </a:r>
          <a:endParaRPr lang="ru-RU" sz="2000" dirty="0">
            <a:latin typeface="Cambria" pitchFamily="18" charset="0"/>
          </a:endParaRPr>
        </a:p>
      </dgm:t>
    </dgm:pt>
    <dgm:pt modelId="{9119CF1A-DAA2-423C-8A7F-3854D71E5080}" type="parTrans" cxnId="{C57A29BA-DDD1-4BE1-8B8B-23F32E7B4D30}">
      <dgm:prSet/>
      <dgm:spPr/>
      <dgm:t>
        <a:bodyPr/>
        <a:lstStyle/>
        <a:p>
          <a:endParaRPr lang="ru-RU"/>
        </a:p>
      </dgm:t>
    </dgm:pt>
    <dgm:pt modelId="{F0175DD3-FB0D-41CB-A4F4-79BAE27B2EB7}" type="sibTrans" cxnId="{C57A29BA-DDD1-4BE1-8B8B-23F32E7B4D30}">
      <dgm:prSet/>
      <dgm:spPr/>
      <dgm:t>
        <a:bodyPr/>
        <a:lstStyle/>
        <a:p>
          <a:endParaRPr lang="ru-RU"/>
        </a:p>
      </dgm:t>
    </dgm:pt>
    <dgm:pt modelId="{1B533A1C-3DCB-4677-B6CC-9894398A78EF}">
      <dgm:prSet phldrT="[Текст]" custT="1"/>
      <dgm:spPr>
        <a:solidFill>
          <a:srgbClr val="00B050"/>
        </a:solidFill>
      </dgm:spPr>
      <dgm:t>
        <a:bodyPr/>
        <a:lstStyle/>
        <a:p>
          <a:r>
            <a:rPr lang="ru-RU" sz="2000" dirty="0" smtClean="0">
              <a:latin typeface="Cambria" pitchFamily="18" charset="0"/>
            </a:rPr>
            <a:t>Обучение</a:t>
          </a:r>
          <a:endParaRPr lang="ru-RU" sz="2000" dirty="0">
            <a:latin typeface="Cambria" pitchFamily="18" charset="0"/>
          </a:endParaRPr>
        </a:p>
      </dgm:t>
    </dgm:pt>
    <dgm:pt modelId="{909F27C4-9023-4AFF-9508-4E5466EC5F2B}" type="parTrans" cxnId="{20E7EF6B-EA7C-4F0A-8D8E-583B21258BA2}">
      <dgm:prSet/>
      <dgm:spPr/>
      <dgm:t>
        <a:bodyPr/>
        <a:lstStyle/>
        <a:p>
          <a:endParaRPr lang="ru-RU"/>
        </a:p>
      </dgm:t>
    </dgm:pt>
    <dgm:pt modelId="{87E4BD19-1994-4987-9BC6-E4127F05C542}" type="sibTrans" cxnId="{20E7EF6B-EA7C-4F0A-8D8E-583B21258BA2}">
      <dgm:prSet/>
      <dgm:spPr/>
      <dgm:t>
        <a:bodyPr/>
        <a:lstStyle/>
        <a:p>
          <a:endParaRPr lang="ru-RU"/>
        </a:p>
      </dgm:t>
    </dgm:pt>
    <dgm:pt modelId="{B415F872-A73C-40A0-A062-1ACED9A42BF7}">
      <dgm:prSet phldrT="[Текст]" custT="1"/>
      <dgm:spPr>
        <a:solidFill>
          <a:srgbClr val="00B050"/>
        </a:solidFill>
      </dgm:spPr>
      <dgm:t>
        <a:bodyPr/>
        <a:lstStyle/>
        <a:p>
          <a:r>
            <a:rPr lang="ru-RU" sz="2000" dirty="0" smtClean="0">
              <a:latin typeface="Cambria" pitchFamily="18" charset="0"/>
            </a:rPr>
            <a:t>Стимулирование</a:t>
          </a:r>
          <a:endParaRPr lang="ru-RU" sz="2000" dirty="0">
            <a:latin typeface="Cambria" pitchFamily="18" charset="0"/>
          </a:endParaRPr>
        </a:p>
      </dgm:t>
    </dgm:pt>
    <dgm:pt modelId="{17965EAD-78A6-46E8-BB4D-36D7793F3467}" type="parTrans" cxnId="{EDD7B301-3A8A-4817-8425-C24ADF521906}">
      <dgm:prSet/>
      <dgm:spPr/>
      <dgm:t>
        <a:bodyPr/>
        <a:lstStyle/>
        <a:p>
          <a:endParaRPr lang="ru-RU"/>
        </a:p>
      </dgm:t>
    </dgm:pt>
    <dgm:pt modelId="{E9F63B29-0115-4CD8-85E8-BE6722051B0A}" type="sibTrans" cxnId="{EDD7B301-3A8A-4817-8425-C24ADF521906}">
      <dgm:prSet/>
      <dgm:spPr/>
      <dgm:t>
        <a:bodyPr/>
        <a:lstStyle/>
        <a:p>
          <a:endParaRPr lang="ru-RU"/>
        </a:p>
      </dgm:t>
    </dgm:pt>
    <dgm:pt modelId="{17ACC9B3-EA5D-4006-9C95-1730E5F543D1}" type="pres">
      <dgm:prSet presAssocID="{31867003-2369-4F1C-B721-62F952A00398}" presName="Name0" presStyleCnt="0">
        <dgm:presLayoutVars>
          <dgm:dir/>
          <dgm:animLvl val="lvl"/>
          <dgm:resizeHandles val="exact"/>
        </dgm:presLayoutVars>
      </dgm:prSet>
      <dgm:spPr/>
    </dgm:pt>
    <dgm:pt modelId="{2B1C3602-64BE-4009-A8B5-EF8C0F627E54}" type="pres">
      <dgm:prSet presAssocID="{E2AEA065-C95A-423D-91CB-D21061508E47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CCAFE8-7875-453E-9E75-829A92916AEA}" type="pres">
      <dgm:prSet presAssocID="{F0175DD3-FB0D-41CB-A4F4-79BAE27B2EB7}" presName="parTxOnlySpace" presStyleCnt="0"/>
      <dgm:spPr/>
    </dgm:pt>
    <dgm:pt modelId="{25DB545A-6045-414A-8DB5-F1B221893B1A}" type="pres">
      <dgm:prSet presAssocID="{1B533A1C-3DCB-4677-B6CC-9894398A78EF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791FFB-588E-4E5E-A5E5-5D4395A8F9F5}" type="pres">
      <dgm:prSet presAssocID="{87E4BD19-1994-4987-9BC6-E4127F05C542}" presName="parTxOnlySpace" presStyleCnt="0"/>
      <dgm:spPr/>
    </dgm:pt>
    <dgm:pt modelId="{BD61C919-DA96-414A-8E7C-6724357E4EC0}" type="pres">
      <dgm:prSet presAssocID="{B415F872-A73C-40A0-A062-1ACED9A42BF7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9611CC7-A3BA-4998-8880-C8247E5976E7}" type="presOf" srcId="{31867003-2369-4F1C-B721-62F952A00398}" destId="{17ACC9B3-EA5D-4006-9C95-1730E5F543D1}" srcOrd="0" destOrd="0" presId="urn:microsoft.com/office/officeart/2005/8/layout/chevron1"/>
    <dgm:cxn modelId="{C57A29BA-DDD1-4BE1-8B8B-23F32E7B4D30}" srcId="{31867003-2369-4F1C-B721-62F952A00398}" destId="{E2AEA065-C95A-423D-91CB-D21061508E47}" srcOrd="0" destOrd="0" parTransId="{9119CF1A-DAA2-423C-8A7F-3854D71E5080}" sibTransId="{F0175DD3-FB0D-41CB-A4F4-79BAE27B2EB7}"/>
    <dgm:cxn modelId="{008FB0F5-3F8F-430F-8331-99BA00CF9EAC}" type="presOf" srcId="{1B533A1C-3DCB-4677-B6CC-9894398A78EF}" destId="{25DB545A-6045-414A-8DB5-F1B221893B1A}" srcOrd="0" destOrd="0" presId="urn:microsoft.com/office/officeart/2005/8/layout/chevron1"/>
    <dgm:cxn modelId="{D740DF13-6649-4A9B-B9C5-686B82032929}" type="presOf" srcId="{E2AEA065-C95A-423D-91CB-D21061508E47}" destId="{2B1C3602-64BE-4009-A8B5-EF8C0F627E54}" srcOrd="0" destOrd="0" presId="urn:microsoft.com/office/officeart/2005/8/layout/chevron1"/>
    <dgm:cxn modelId="{20E7EF6B-EA7C-4F0A-8D8E-583B21258BA2}" srcId="{31867003-2369-4F1C-B721-62F952A00398}" destId="{1B533A1C-3DCB-4677-B6CC-9894398A78EF}" srcOrd="1" destOrd="0" parTransId="{909F27C4-9023-4AFF-9508-4E5466EC5F2B}" sibTransId="{87E4BD19-1994-4987-9BC6-E4127F05C542}"/>
    <dgm:cxn modelId="{B13515DE-39E3-46D0-8B39-3F373CECD4F1}" type="presOf" srcId="{B415F872-A73C-40A0-A062-1ACED9A42BF7}" destId="{BD61C919-DA96-414A-8E7C-6724357E4EC0}" srcOrd="0" destOrd="0" presId="urn:microsoft.com/office/officeart/2005/8/layout/chevron1"/>
    <dgm:cxn modelId="{EDD7B301-3A8A-4817-8425-C24ADF521906}" srcId="{31867003-2369-4F1C-B721-62F952A00398}" destId="{B415F872-A73C-40A0-A062-1ACED9A42BF7}" srcOrd="2" destOrd="0" parTransId="{17965EAD-78A6-46E8-BB4D-36D7793F3467}" sibTransId="{E9F63B29-0115-4CD8-85E8-BE6722051B0A}"/>
    <dgm:cxn modelId="{BE69F391-BB1F-463C-935A-B24C359249E6}" type="presParOf" srcId="{17ACC9B3-EA5D-4006-9C95-1730E5F543D1}" destId="{2B1C3602-64BE-4009-A8B5-EF8C0F627E54}" srcOrd="0" destOrd="0" presId="urn:microsoft.com/office/officeart/2005/8/layout/chevron1"/>
    <dgm:cxn modelId="{96AAA817-09A3-4733-9037-CC4AB11949F9}" type="presParOf" srcId="{17ACC9B3-EA5D-4006-9C95-1730E5F543D1}" destId="{30CCAFE8-7875-453E-9E75-829A92916AEA}" srcOrd="1" destOrd="0" presId="urn:microsoft.com/office/officeart/2005/8/layout/chevron1"/>
    <dgm:cxn modelId="{1705890B-2889-41DB-99DE-2634AE5B9A42}" type="presParOf" srcId="{17ACC9B3-EA5D-4006-9C95-1730E5F543D1}" destId="{25DB545A-6045-414A-8DB5-F1B221893B1A}" srcOrd="2" destOrd="0" presId="urn:microsoft.com/office/officeart/2005/8/layout/chevron1"/>
    <dgm:cxn modelId="{FEF32C7D-7D6E-46A1-99F7-4549F1B222E5}" type="presParOf" srcId="{17ACC9B3-EA5D-4006-9C95-1730E5F543D1}" destId="{51791FFB-588E-4E5E-A5E5-5D4395A8F9F5}" srcOrd="3" destOrd="0" presId="urn:microsoft.com/office/officeart/2005/8/layout/chevron1"/>
    <dgm:cxn modelId="{57BA0E97-58E6-49F8-A612-D7D8D70CF076}" type="presParOf" srcId="{17ACC9B3-EA5D-4006-9C95-1730E5F543D1}" destId="{BD61C919-DA96-414A-8E7C-6724357E4EC0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5034750-F94F-4F6C-8A7D-486786CD17FE}" type="doc">
      <dgm:prSet loTypeId="urn:microsoft.com/office/officeart/2005/8/layout/chevron1" loCatId="process" qsTypeId="urn:microsoft.com/office/officeart/2005/8/quickstyle/3d3" qsCatId="3D" csTypeId="urn:microsoft.com/office/officeart/2005/8/colors/accent0_3" csCatId="mainScheme" phldr="1"/>
      <dgm:spPr/>
    </dgm:pt>
    <dgm:pt modelId="{FF609D09-7A94-41E3-825B-0D8D19625EE1}">
      <dgm:prSet phldrT="[Текст]"/>
      <dgm:spPr>
        <a:solidFill>
          <a:srgbClr val="FF0000"/>
        </a:solidFill>
      </dgm:spPr>
      <dgm:t>
        <a:bodyPr/>
        <a:lstStyle/>
        <a:p>
          <a:r>
            <a:rPr lang="ru-RU" dirty="0" smtClean="0">
              <a:latin typeface="Cambria" pitchFamily="18" charset="0"/>
            </a:rPr>
            <a:t>Объединение</a:t>
          </a:r>
          <a:endParaRPr lang="ru-RU" dirty="0">
            <a:latin typeface="Cambria" pitchFamily="18" charset="0"/>
          </a:endParaRPr>
        </a:p>
      </dgm:t>
    </dgm:pt>
    <dgm:pt modelId="{5B66FD96-BB03-4255-9214-A3027020077F}" type="parTrans" cxnId="{3796FE20-7E4C-4024-875D-5CE9BE70F06F}">
      <dgm:prSet/>
      <dgm:spPr/>
      <dgm:t>
        <a:bodyPr/>
        <a:lstStyle/>
        <a:p>
          <a:endParaRPr lang="ru-RU"/>
        </a:p>
      </dgm:t>
    </dgm:pt>
    <dgm:pt modelId="{1D2E9093-7588-4A7B-8ECB-FC9B36448AC7}" type="sibTrans" cxnId="{3796FE20-7E4C-4024-875D-5CE9BE70F06F}">
      <dgm:prSet/>
      <dgm:spPr/>
      <dgm:t>
        <a:bodyPr/>
        <a:lstStyle/>
        <a:p>
          <a:endParaRPr lang="ru-RU"/>
        </a:p>
      </dgm:t>
    </dgm:pt>
    <dgm:pt modelId="{4A61C4C2-6C0A-447C-B20F-FFB2FE37AD1C}">
      <dgm:prSet phldrT="[Текст]"/>
      <dgm:spPr>
        <a:solidFill>
          <a:srgbClr val="FF0000"/>
        </a:solidFill>
      </dgm:spPr>
      <dgm:t>
        <a:bodyPr/>
        <a:lstStyle/>
        <a:p>
          <a:r>
            <a:rPr lang="ru-RU" dirty="0" smtClean="0">
              <a:latin typeface="Cambria" pitchFamily="18" charset="0"/>
            </a:rPr>
            <a:t>Маркетинг и продвижение</a:t>
          </a:r>
          <a:endParaRPr lang="ru-RU" dirty="0">
            <a:latin typeface="Cambria" pitchFamily="18" charset="0"/>
          </a:endParaRPr>
        </a:p>
      </dgm:t>
    </dgm:pt>
    <dgm:pt modelId="{7D695D16-F7BE-4353-B589-ACECE2247C55}" type="parTrans" cxnId="{A12EAF12-8109-47BB-ADFA-C6061D3B524A}">
      <dgm:prSet/>
      <dgm:spPr/>
      <dgm:t>
        <a:bodyPr/>
        <a:lstStyle/>
        <a:p>
          <a:endParaRPr lang="ru-RU"/>
        </a:p>
      </dgm:t>
    </dgm:pt>
    <dgm:pt modelId="{38410DCF-9D3C-47E4-9098-ADE2EE0B7B20}" type="sibTrans" cxnId="{A12EAF12-8109-47BB-ADFA-C6061D3B524A}">
      <dgm:prSet/>
      <dgm:spPr/>
      <dgm:t>
        <a:bodyPr/>
        <a:lstStyle/>
        <a:p>
          <a:endParaRPr lang="ru-RU"/>
        </a:p>
      </dgm:t>
    </dgm:pt>
    <dgm:pt modelId="{F0393AD2-C6D6-4B32-8DD8-17F2F6B538F6}">
      <dgm:prSet phldrT="[Текст]"/>
      <dgm:spPr>
        <a:solidFill>
          <a:srgbClr val="FF0000"/>
        </a:solidFill>
      </dgm:spPr>
      <dgm:t>
        <a:bodyPr/>
        <a:lstStyle/>
        <a:p>
          <a:r>
            <a:rPr lang="ru-RU" dirty="0" smtClean="0">
              <a:latin typeface="Cambria" pitchFamily="18" charset="0"/>
            </a:rPr>
            <a:t>Нормативно-правовая база</a:t>
          </a:r>
          <a:endParaRPr lang="ru-RU" dirty="0">
            <a:latin typeface="Cambria" pitchFamily="18" charset="0"/>
          </a:endParaRPr>
        </a:p>
      </dgm:t>
    </dgm:pt>
    <dgm:pt modelId="{5E2836FA-3FFC-42DE-AA22-E9DB36BE2C49}" type="parTrans" cxnId="{A7ACA24E-6D92-4DAA-B35A-DE106CF3C1BA}">
      <dgm:prSet/>
      <dgm:spPr/>
      <dgm:t>
        <a:bodyPr/>
        <a:lstStyle/>
        <a:p>
          <a:endParaRPr lang="ru-RU"/>
        </a:p>
      </dgm:t>
    </dgm:pt>
    <dgm:pt modelId="{38CAC31B-CF44-473E-ABA3-108A558D28F6}" type="sibTrans" cxnId="{A7ACA24E-6D92-4DAA-B35A-DE106CF3C1BA}">
      <dgm:prSet/>
      <dgm:spPr/>
      <dgm:t>
        <a:bodyPr/>
        <a:lstStyle/>
        <a:p>
          <a:endParaRPr lang="ru-RU"/>
        </a:p>
      </dgm:t>
    </dgm:pt>
    <dgm:pt modelId="{24914D1C-CC0E-45F1-8E7B-D1BC8C4FEE03}" type="pres">
      <dgm:prSet presAssocID="{B5034750-F94F-4F6C-8A7D-486786CD17FE}" presName="Name0" presStyleCnt="0">
        <dgm:presLayoutVars>
          <dgm:dir/>
          <dgm:animLvl val="lvl"/>
          <dgm:resizeHandles val="exact"/>
        </dgm:presLayoutVars>
      </dgm:prSet>
      <dgm:spPr/>
    </dgm:pt>
    <dgm:pt modelId="{F1037788-178B-469E-BA58-48E6CC0DB080}" type="pres">
      <dgm:prSet presAssocID="{FF609D09-7A94-41E3-825B-0D8D19625EE1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E0F089-BF75-4608-90B5-B962FCD49F79}" type="pres">
      <dgm:prSet presAssocID="{1D2E9093-7588-4A7B-8ECB-FC9B36448AC7}" presName="parTxOnlySpace" presStyleCnt="0"/>
      <dgm:spPr/>
    </dgm:pt>
    <dgm:pt modelId="{D1ECF9D7-DAEE-49C9-B6FA-9EE1225CA783}" type="pres">
      <dgm:prSet presAssocID="{4A61C4C2-6C0A-447C-B20F-FFB2FE37AD1C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8177EB-C7BF-49E3-B83F-CD73855C4011}" type="pres">
      <dgm:prSet presAssocID="{38410DCF-9D3C-47E4-9098-ADE2EE0B7B20}" presName="parTxOnlySpace" presStyleCnt="0"/>
      <dgm:spPr/>
    </dgm:pt>
    <dgm:pt modelId="{67657F41-AAF8-4E62-AC03-2273E0842071}" type="pres">
      <dgm:prSet presAssocID="{F0393AD2-C6D6-4B32-8DD8-17F2F6B538F6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7D0ACB1-FA20-43CE-AAE7-6A7B75004E99}" type="presOf" srcId="{4A61C4C2-6C0A-447C-B20F-FFB2FE37AD1C}" destId="{D1ECF9D7-DAEE-49C9-B6FA-9EE1225CA783}" srcOrd="0" destOrd="0" presId="urn:microsoft.com/office/officeart/2005/8/layout/chevron1"/>
    <dgm:cxn modelId="{D95A466F-CB49-4C0A-A5B3-953D623366DB}" type="presOf" srcId="{FF609D09-7A94-41E3-825B-0D8D19625EE1}" destId="{F1037788-178B-469E-BA58-48E6CC0DB080}" srcOrd="0" destOrd="0" presId="urn:microsoft.com/office/officeart/2005/8/layout/chevron1"/>
    <dgm:cxn modelId="{A12EAF12-8109-47BB-ADFA-C6061D3B524A}" srcId="{B5034750-F94F-4F6C-8A7D-486786CD17FE}" destId="{4A61C4C2-6C0A-447C-B20F-FFB2FE37AD1C}" srcOrd="1" destOrd="0" parTransId="{7D695D16-F7BE-4353-B589-ACECE2247C55}" sibTransId="{38410DCF-9D3C-47E4-9098-ADE2EE0B7B20}"/>
    <dgm:cxn modelId="{A7ACA24E-6D92-4DAA-B35A-DE106CF3C1BA}" srcId="{B5034750-F94F-4F6C-8A7D-486786CD17FE}" destId="{F0393AD2-C6D6-4B32-8DD8-17F2F6B538F6}" srcOrd="2" destOrd="0" parTransId="{5E2836FA-3FFC-42DE-AA22-E9DB36BE2C49}" sibTransId="{38CAC31B-CF44-473E-ABA3-108A558D28F6}"/>
    <dgm:cxn modelId="{9EE78391-78A8-42EE-92E4-E467C24C43CD}" type="presOf" srcId="{B5034750-F94F-4F6C-8A7D-486786CD17FE}" destId="{24914D1C-CC0E-45F1-8E7B-D1BC8C4FEE03}" srcOrd="0" destOrd="0" presId="urn:microsoft.com/office/officeart/2005/8/layout/chevron1"/>
    <dgm:cxn modelId="{3796FE20-7E4C-4024-875D-5CE9BE70F06F}" srcId="{B5034750-F94F-4F6C-8A7D-486786CD17FE}" destId="{FF609D09-7A94-41E3-825B-0D8D19625EE1}" srcOrd="0" destOrd="0" parTransId="{5B66FD96-BB03-4255-9214-A3027020077F}" sibTransId="{1D2E9093-7588-4A7B-8ECB-FC9B36448AC7}"/>
    <dgm:cxn modelId="{E0ABB330-B552-485E-B413-C9F0F86FF23E}" type="presOf" srcId="{F0393AD2-C6D6-4B32-8DD8-17F2F6B538F6}" destId="{67657F41-AAF8-4E62-AC03-2273E0842071}" srcOrd="0" destOrd="0" presId="urn:microsoft.com/office/officeart/2005/8/layout/chevron1"/>
    <dgm:cxn modelId="{AAF56DC5-FAA6-4773-A5C4-9E16EBD3CBCC}" type="presParOf" srcId="{24914D1C-CC0E-45F1-8E7B-D1BC8C4FEE03}" destId="{F1037788-178B-469E-BA58-48E6CC0DB080}" srcOrd="0" destOrd="0" presId="urn:microsoft.com/office/officeart/2005/8/layout/chevron1"/>
    <dgm:cxn modelId="{003AAEA3-5860-4A4C-AAB4-E0899900D38F}" type="presParOf" srcId="{24914D1C-CC0E-45F1-8E7B-D1BC8C4FEE03}" destId="{31E0F089-BF75-4608-90B5-B962FCD49F79}" srcOrd="1" destOrd="0" presId="urn:microsoft.com/office/officeart/2005/8/layout/chevron1"/>
    <dgm:cxn modelId="{BCD60B17-1C1D-4428-AFDA-3ECF00B56C18}" type="presParOf" srcId="{24914D1C-CC0E-45F1-8E7B-D1BC8C4FEE03}" destId="{D1ECF9D7-DAEE-49C9-B6FA-9EE1225CA783}" srcOrd="2" destOrd="0" presId="urn:microsoft.com/office/officeart/2005/8/layout/chevron1"/>
    <dgm:cxn modelId="{F9DBD41C-109E-43D9-BF99-98646C016FDD}" type="presParOf" srcId="{24914D1C-CC0E-45F1-8E7B-D1BC8C4FEE03}" destId="{AB8177EB-C7BF-49E3-B83F-CD73855C4011}" srcOrd="3" destOrd="0" presId="urn:microsoft.com/office/officeart/2005/8/layout/chevron1"/>
    <dgm:cxn modelId="{9FEE37BC-F330-4713-B21B-05DA286AA5DC}" type="presParOf" srcId="{24914D1C-CC0E-45F1-8E7B-D1BC8C4FEE03}" destId="{67657F41-AAF8-4E62-AC03-2273E0842071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85C6B9-9520-42C4-B570-6F3E7B4F6837}">
      <dsp:nvSpPr>
        <dsp:cNvPr id="0" name=""/>
        <dsp:cNvSpPr/>
      </dsp:nvSpPr>
      <dsp:spPr>
        <a:xfrm>
          <a:off x="3802166" y="-186843"/>
          <a:ext cx="1571625" cy="754820"/>
        </a:xfrm>
        <a:prstGeom prst="roundRect">
          <a:avLst>
            <a:gd name="adj" fmla="val 10000"/>
          </a:avLst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Cambria" pitchFamily="18" charset="0"/>
            </a:rPr>
            <a:t>ЛПХ</a:t>
          </a:r>
          <a:endParaRPr lang="ru-RU" sz="1600" kern="1200" dirty="0">
            <a:latin typeface="Cambria" pitchFamily="18" charset="0"/>
          </a:endParaRPr>
        </a:p>
      </dsp:txBody>
      <dsp:txXfrm>
        <a:off x="3824274" y="-164735"/>
        <a:ext cx="1527409" cy="710604"/>
      </dsp:txXfrm>
    </dsp:sp>
    <dsp:sp modelId="{66088D8B-8806-4272-B432-5E69D27206A1}">
      <dsp:nvSpPr>
        <dsp:cNvPr id="0" name=""/>
        <dsp:cNvSpPr/>
      </dsp:nvSpPr>
      <dsp:spPr>
        <a:xfrm rot="1316345">
          <a:off x="5614149" y="561156"/>
          <a:ext cx="470593" cy="275034"/>
        </a:xfrm>
        <a:prstGeom prst="leftRightArrow">
          <a:avLst>
            <a:gd name="adj1" fmla="val 60000"/>
            <a:gd name="adj2" fmla="val 50000"/>
          </a:avLst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>
            <a:solidFill>
              <a:srgbClr val="FF0000"/>
            </a:solidFill>
          </a:endParaRPr>
        </a:p>
      </dsp:txBody>
      <dsp:txXfrm>
        <a:off x="5696659" y="616163"/>
        <a:ext cx="305573" cy="165020"/>
      </dsp:txXfrm>
    </dsp:sp>
    <dsp:sp modelId="{1F338D67-1351-4531-AB63-0653FFBCBB22}">
      <dsp:nvSpPr>
        <dsp:cNvPr id="0" name=""/>
        <dsp:cNvSpPr/>
      </dsp:nvSpPr>
      <dsp:spPr>
        <a:xfrm>
          <a:off x="6325100" y="668884"/>
          <a:ext cx="1959282" cy="1231933"/>
        </a:xfrm>
        <a:prstGeom prst="roundRect">
          <a:avLst>
            <a:gd name="adj" fmla="val 10000"/>
          </a:avLst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Cambria" pitchFamily="18" charset="0"/>
            </a:rPr>
            <a:t>МБУ (работники культуры)</a:t>
          </a:r>
          <a:endParaRPr lang="ru-RU" sz="1600" kern="1200" dirty="0">
            <a:latin typeface="Cambria" pitchFamily="18" charset="0"/>
          </a:endParaRPr>
        </a:p>
      </dsp:txBody>
      <dsp:txXfrm>
        <a:off x="6361182" y="704966"/>
        <a:ext cx="1887118" cy="1159769"/>
      </dsp:txXfrm>
    </dsp:sp>
    <dsp:sp modelId="{26A7CFAD-225B-4B9D-9E8D-9F32D868D87E}">
      <dsp:nvSpPr>
        <dsp:cNvPr id="0" name=""/>
        <dsp:cNvSpPr/>
      </dsp:nvSpPr>
      <dsp:spPr>
        <a:xfrm rot="4767298">
          <a:off x="7333089" y="2563617"/>
          <a:ext cx="470593" cy="275034"/>
        </a:xfrm>
        <a:prstGeom prst="leftRightArrow">
          <a:avLst>
            <a:gd name="adj1" fmla="val 60000"/>
            <a:gd name="adj2" fmla="val 50000"/>
          </a:avLst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>
            <a:solidFill>
              <a:srgbClr val="FF0000"/>
            </a:solidFill>
          </a:endParaRPr>
        </a:p>
      </dsp:txBody>
      <dsp:txXfrm>
        <a:off x="7415599" y="2618624"/>
        <a:ext cx="305573" cy="165020"/>
      </dsp:txXfrm>
    </dsp:sp>
    <dsp:sp modelId="{B86B9C0E-75B3-48BC-BEBC-0CC5E7A51A58}">
      <dsp:nvSpPr>
        <dsp:cNvPr id="0" name=""/>
        <dsp:cNvSpPr/>
      </dsp:nvSpPr>
      <dsp:spPr>
        <a:xfrm>
          <a:off x="6831569" y="3501450"/>
          <a:ext cx="2022995" cy="1350513"/>
        </a:xfrm>
        <a:prstGeom prst="roundRect">
          <a:avLst>
            <a:gd name="adj" fmla="val 10000"/>
          </a:avLst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Cambria" pitchFamily="18" charset="0"/>
            </a:rPr>
            <a:t>КОП (Инициативная группа)</a:t>
          </a:r>
          <a:endParaRPr lang="ru-RU" sz="1600" kern="1200" dirty="0">
            <a:latin typeface="Cambria" pitchFamily="18" charset="0"/>
          </a:endParaRPr>
        </a:p>
      </dsp:txBody>
      <dsp:txXfrm>
        <a:off x="6871124" y="3541005"/>
        <a:ext cx="1943885" cy="1271403"/>
      </dsp:txXfrm>
    </dsp:sp>
    <dsp:sp modelId="{19C2DD37-1EF3-4ABF-B955-C6157F767ABB}">
      <dsp:nvSpPr>
        <dsp:cNvPr id="0" name=""/>
        <dsp:cNvSpPr/>
      </dsp:nvSpPr>
      <dsp:spPr>
        <a:xfrm rot="7564311">
          <a:off x="6844382" y="5087137"/>
          <a:ext cx="470593" cy="275034"/>
        </a:xfrm>
        <a:prstGeom prst="leftRightArrow">
          <a:avLst>
            <a:gd name="adj1" fmla="val 60000"/>
            <a:gd name="adj2" fmla="val 50000"/>
          </a:avLst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>
            <a:solidFill>
              <a:srgbClr val="FF0000"/>
            </a:solidFill>
          </a:endParaRPr>
        </a:p>
      </dsp:txBody>
      <dsp:txXfrm rot="10800000">
        <a:off x="6926892" y="5142144"/>
        <a:ext cx="305573" cy="165020"/>
      </dsp:txXfrm>
    </dsp:sp>
    <dsp:sp modelId="{76C6BF5C-4022-4790-AE1D-1F7F511D3985}">
      <dsp:nvSpPr>
        <dsp:cNvPr id="0" name=""/>
        <dsp:cNvSpPr/>
      </dsp:nvSpPr>
      <dsp:spPr>
        <a:xfrm>
          <a:off x="5344894" y="5597345"/>
          <a:ext cx="1960617" cy="1326042"/>
        </a:xfrm>
        <a:prstGeom prst="roundRect">
          <a:avLst>
            <a:gd name="adj" fmla="val 10000"/>
          </a:avLst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Cambria" pitchFamily="18" charset="0"/>
            </a:rPr>
            <a:t>НКО (ТОС)</a:t>
          </a:r>
          <a:endParaRPr lang="ru-RU" sz="1600" kern="1200" dirty="0" smtClean="0">
            <a:latin typeface="Cambria" pitchFamily="18" charset="0"/>
          </a:endParaRPr>
        </a:p>
      </dsp:txBody>
      <dsp:txXfrm>
        <a:off x="5383732" y="5636183"/>
        <a:ext cx="1882941" cy="1248366"/>
      </dsp:txXfrm>
    </dsp:sp>
    <dsp:sp modelId="{1F9E2D74-4FA9-47C8-AD10-85795F4BDC6A}">
      <dsp:nvSpPr>
        <dsp:cNvPr id="0" name=""/>
        <dsp:cNvSpPr/>
      </dsp:nvSpPr>
      <dsp:spPr>
        <a:xfrm rot="11026138">
          <a:off x="4575357" y="6023077"/>
          <a:ext cx="470593" cy="275034"/>
        </a:xfrm>
        <a:prstGeom prst="leftRightArrow">
          <a:avLst>
            <a:gd name="adj1" fmla="val 60000"/>
            <a:gd name="adj2" fmla="val 50000"/>
          </a:avLst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>
            <a:solidFill>
              <a:srgbClr val="FF0000"/>
            </a:solidFill>
          </a:endParaRPr>
        </a:p>
      </dsp:txBody>
      <dsp:txXfrm rot="10800000">
        <a:off x="4657867" y="6078084"/>
        <a:ext cx="305573" cy="165020"/>
      </dsp:txXfrm>
    </dsp:sp>
    <dsp:sp modelId="{8BB3AA11-6CAD-48A8-8D60-E231D9B0D61A}">
      <dsp:nvSpPr>
        <dsp:cNvPr id="0" name=""/>
        <dsp:cNvSpPr/>
      </dsp:nvSpPr>
      <dsp:spPr>
        <a:xfrm>
          <a:off x="2246061" y="5258552"/>
          <a:ext cx="2030350" cy="1599945"/>
        </a:xfrm>
        <a:prstGeom prst="roundRect">
          <a:avLst>
            <a:gd name="adj" fmla="val 10000"/>
          </a:avLst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Cambria" pitchFamily="18" charset="0"/>
            </a:rPr>
            <a:t>Исполком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Cambria" pitchFamily="18" charset="0"/>
            </a:rPr>
            <a:t>Спец. по туризму</a:t>
          </a:r>
          <a:endParaRPr lang="ru-RU" sz="1600" kern="1200" dirty="0">
            <a:latin typeface="Cambria" pitchFamily="18" charset="0"/>
          </a:endParaRPr>
        </a:p>
      </dsp:txBody>
      <dsp:txXfrm>
        <a:off x="2292922" y="5305413"/>
        <a:ext cx="1936628" cy="1506223"/>
      </dsp:txXfrm>
    </dsp:sp>
    <dsp:sp modelId="{459024B6-EE09-49F6-A748-90C33E352D1C}">
      <dsp:nvSpPr>
        <dsp:cNvPr id="0" name=""/>
        <dsp:cNvSpPr/>
      </dsp:nvSpPr>
      <dsp:spPr>
        <a:xfrm rot="13246983">
          <a:off x="1875903" y="4928916"/>
          <a:ext cx="470593" cy="275034"/>
        </a:xfrm>
        <a:prstGeom prst="leftRightArrow">
          <a:avLst>
            <a:gd name="adj1" fmla="val 60000"/>
            <a:gd name="adj2" fmla="val 50000"/>
          </a:avLst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>
            <a:solidFill>
              <a:srgbClr val="FF0000"/>
            </a:solidFill>
          </a:endParaRPr>
        </a:p>
      </dsp:txBody>
      <dsp:txXfrm rot="10800000">
        <a:off x="1958413" y="4983923"/>
        <a:ext cx="305573" cy="165020"/>
      </dsp:txXfrm>
    </dsp:sp>
    <dsp:sp modelId="{373E1139-40B0-4C0B-B7A9-28A9622703AB}">
      <dsp:nvSpPr>
        <dsp:cNvPr id="0" name=""/>
        <dsp:cNvSpPr/>
      </dsp:nvSpPr>
      <dsp:spPr>
        <a:xfrm>
          <a:off x="33320" y="3473839"/>
          <a:ext cx="2086913" cy="1400475"/>
        </a:xfrm>
        <a:prstGeom prst="roundRect">
          <a:avLst>
            <a:gd name="adj" fmla="val 10000"/>
          </a:avLst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Cambria" pitchFamily="18" charset="0"/>
            </a:rPr>
            <a:t>Совет предпринимателей (ДТПП)</a:t>
          </a:r>
          <a:endParaRPr lang="ru-RU" sz="1600" kern="1200" dirty="0">
            <a:latin typeface="Cambria" pitchFamily="18" charset="0"/>
          </a:endParaRPr>
        </a:p>
      </dsp:txBody>
      <dsp:txXfrm>
        <a:off x="74339" y="3514858"/>
        <a:ext cx="2004875" cy="1318437"/>
      </dsp:txXfrm>
    </dsp:sp>
    <dsp:sp modelId="{43AD7ED6-E2C2-425E-8502-573ECA56328A}">
      <dsp:nvSpPr>
        <dsp:cNvPr id="0" name=""/>
        <dsp:cNvSpPr/>
      </dsp:nvSpPr>
      <dsp:spPr>
        <a:xfrm rot="17007147">
          <a:off x="1201614" y="2530989"/>
          <a:ext cx="470593" cy="275034"/>
        </a:xfrm>
        <a:prstGeom prst="leftRightArrow">
          <a:avLst>
            <a:gd name="adj1" fmla="val 60000"/>
            <a:gd name="adj2" fmla="val 50000"/>
          </a:avLst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>
            <a:solidFill>
              <a:srgbClr val="FF0000"/>
            </a:solidFill>
          </a:endParaRPr>
        </a:p>
      </dsp:txBody>
      <dsp:txXfrm>
        <a:off x="1284124" y="2585996"/>
        <a:ext cx="305573" cy="165020"/>
      </dsp:txXfrm>
    </dsp:sp>
    <dsp:sp modelId="{3581E2C8-5A0B-4CD4-B095-28F79F113E4B}">
      <dsp:nvSpPr>
        <dsp:cNvPr id="0" name=""/>
        <dsp:cNvSpPr/>
      </dsp:nvSpPr>
      <dsp:spPr>
        <a:xfrm>
          <a:off x="888811" y="604412"/>
          <a:ext cx="1782568" cy="1258761"/>
        </a:xfrm>
        <a:prstGeom prst="roundRect">
          <a:avLst>
            <a:gd name="adj" fmla="val 10000"/>
          </a:avLst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Cambria" pitchFamily="18" charset="0"/>
            </a:rPr>
            <a:t>СМСБ (КФХ, ИП, ООО)</a:t>
          </a:r>
          <a:endParaRPr lang="ru-RU" sz="1600" kern="1200" dirty="0">
            <a:latin typeface="Cambria" pitchFamily="18" charset="0"/>
          </a:endParaRPr>
        </a:p>
      </dsp:txBody>
      <dsp:txXfrm>
        <a:off x="925679" y="641280"/>
        <a:ext cx="1708832" cy="1185025"/>
      </dsp:txXfrm>
    </dsp:sp>
    <dsp:sp modelId="{818DE38B-5151-4C09-80FC-2BE7323E5546}">
      <dsp:nvSpPr>
        <dsp:cNvPr id="0" name=""/>
        <dsp:cNvSpPr/>
      </dsp:nvSpPr>
      <dsp:spPr>
        <a:xfrm rot="20377093">
          <a:off x="3001477" y="555069"/>
          <a:ext cx="470593" cy="275034"/>
        </a:xfrm>
        <a:prstGeom prst="leftRightArrow">
          <a:avLst>
            <a:gd name="adj1" fmla="val 60000"/>
            <a:gd name="adj2" fmla="val 50000"/>
          </a:avLst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>
            <a:solidFill>
              <a:srgbClr val="FF0000"/>
            </a:solidFill>
          </a:endParaRPr>
        </a:p>
      </dsp:txBody>
      <dsp:txXfrm>
        <a:off x="3083987" y="610076"/>
        <a:ext cx="305573" cy="1650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85C6B9-9520-42C4-B570-6F3E7B4F6837}">
      <dsp:nvSpPr>
        <dsp:cNvPr id="0" name=""/>
        <dsp:cNvSpPr/>
      </dsp:nvSpPr>
      <dsp:spPr>
        <a:xfrm>
          <a:off x="3802166" y="-115236"/>
          <a:ext cx="1571625" cy="611605"/>
        </a:xfrm>
        <a:prstGeom prst="roundRect">
          <a:avLst>
            <a:gd name="adj" fmla="val 10000"/>
          </a:avLst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Cambria" pitchFamily="18" charset="0"/>
            </a:rPr>
            <a:t>Министерство экономики РТ</a:t>
          </a:r>
          <a:endParaRPr lang="ru-RU" sz="1600" kern="1200" dirty="0">
            <a:latin typeface="Cambria" pitchFamily="18" charset="0"/>
          </a:endParaRPr>
        </a:p>
      </dsp:txBody>
      <dsp:txXfrm>
        <a:off x="3820079" y="-97323"/>
        <a:ext cx="1535799" cy="575779"/>
      </dsp:txXfrm>
    </dsp:sp>
    <dsp:sp modelId="{66088D8B-8806-4272-B432-5E69D27206A1}">
      <dsp:nvSpPr>
        <dsp:cNvPr id="0" name=""/>
        <dsp:cNvSpPr/>
      </dsp:nvSpPr>
      <dsp:spPr>
        <a:xfrm rot="1316345">
          <a:off x="5600849" y="555798"/>
          <a:ext cx="470593" cy="275034"/>
        </a:xfrm>
        <a:prstGeom prst="leftRightArrow">
          <a:avLst>
            <a:gd name="adj1" fmla="val 60000"/>
            <a:gd name="adj2" fmla="val 50000"/>
          </a:avLst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>
            <a:solidFill>
              <a:srgbClr val="FF0000"/>
            </a:solidFill>
          </a:endParaRPr>
        </a:p>
      </dsp:txBody>
      <dsp:txXfrm>
        <a:off x="5683359" y="610805"/>
        <a:ext cx="305573" cy="165020"/>
      </dsp:txXfrm>
    </dsp:sp>
    <dsp:sp modelId="{1F338D67-1351-4531-AB63-0653FFBCBB22}">
      <dsp:nvSpPr>
        <dsp:cNvPr id="0" name=""/>
        <dsp:cNvSpPr/>
      </dsp:nvSpPr>
      <dsp:spPr>
        <a:xfrm>
          <a:off x="6325100" y="668884"/>
          <a:ext cx="1959282" cy="1231933"/>
        </a:xfrm>
        <a:prstGeom prst="roundRect">
          <a:avLst>
            <a:gd name="adj" fmla="val 10000"/>
          </a:avLst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Cambria" pitchFamily="18" charset="0"/>
            </a:rPr>
            <a:t>МСХ и П РТ</a:t>
          </a:r>
          <a:endParaRPr lang="ru-RU" sz="1600" kern="1200" dirty="0">
            <a:latin typeface="Cambria" pitchFamily="18" charset="0"/>
          </a:endParaRPr>
        </a:p>
      </dsp:txBody>
      <dsp:txXfrm>
        <a:off x="6361182" y="704966"/>
        <a:ext cx="1887118" cy="1159769"/>
      </dsp:txXfrm>
    </dsp:sp>
    <dsp:sp modelId="{26A7CFAD-225B-4B9D-9E8D-9F32D868D87E}">
      <dsp:nvSpPr>
        <dsp:cNvPr id="0" name=""/>
        <dsp:cNvSpPr/>
      </dsp:nvSpPr>
      <dsp:spPr>
        <a:xfrm rot="4767298">
          <a:off x="7333089" y="2563617"/>
          <a:ext cx="470593" cy="275034"/>
        </a:xfrm>
        <a:prstGeom prst="leftRightArrow">
          <a:avLst>
            <a:gd name="adj1" fmla="val 60000"/>
            <a:gd name="adj2" fmla="val 50000"/>
          </a:avLst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>
            <a:solidFill>
              <a:srgbClr val="FF0000"/>
            </a:solidFill>
          </a:endParaRPr>
        </a:p>
      </dsp:txBody>
      <dsp:txXfrm>
        <a:off x="7415599" y="2618624"/>
        <a:ext cx="305573" cy="165020"/>
      </dsp:txXfrm>
    </dsp:sp>
    <dsp:sp modelId="{B86B9C0E-75B3-48BC-BEBC-0CC5E7A51A58}">
      <dsp:nvSpPr>
        <dsp:cNvPr id="0" name=""/>
        <dsp:cNvSpPr/>
      </dsp:nvSpPr>
      <dsp:spPr>
        <a:xfrm>
          <a:off x="6831569" y="3501450"/>
          <a:ext cx="2022995" cy="1350513"/>
        </a:xfrm>
        <a:prstGeom prst="roundRect">
          <a:avLst>
            <a:gd name="adj" fmla="val 10000"/>
          </a:avLst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Cambria" pitchFamily="18" charset="0"/>
            </a:rPr>
            <a:t>Госкомитет РТ по туризму</a:t>
          </a:r>
          <a:endParaRPr lang="ru-RU" sz="1600" kern="1200" dirty="0">
            <a:latin typeface="Cambria" pitchFamily="18" charset="0"/>
          </a:endParaRPr>
        </a:p>
      </dsp:txBody>
      <dsp:txXfrm>
        <a:off x="6871124" y="3541005"/>
        <a:ext cx="1943885" cy="1271403"/>
      </dsp:txXfrm>
    </dsp:sp>
    <dsp:sp modelId="{19C2DD37-1EF3-4ABF-B955-C6157F767ABB}">
      <dsp:nvSpPr>
        <dsp:cNvPr id="0" name=""/>
        <dsp:cNvSpPr/>
      </dsp:nvSpPr>
      <dsp:spPr>
        <a:xfrm rot="7564311">
          <a:off x="6844382" y="5087137"/>
          <a:ext cx="470593" cy="275034"/>
        </a:xfrm>
        <a:prstGeom prst="leftRightArrow">
          <a:avLst>
            <a:gd name="adj1" fmla="val 60000"/>
            <a:gd name="adj2" fmla="val 50000"/>
          </a:avLst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>
            <a:solidFill>
              <a:srgbClr val="FF0000"/>
            </a:solidFill>
          </a:endParaRPr>
        </a:p>
      </dsp:txBody>
      <dsp:txXfrm rot="10800000">
        <a:off x="6926892" y="5142144"/>
        <a:ext cx="305573" cy="165020"/>
      </dsp:txXfrm>
    </dsp:sp>
    <dsp:sp modelId="{76C6BF5C-4022-4790-AE1D-1F7F511D3985}">
      <dsp:nvSpPr>
        <dsp:cNvPr id="0" name=""/>
        <dsp:cNvSpPr/>
      </dsp:nvSpPr>
      <dsp:spPr>
        <a:xfrm>
          <a:off x="5344894" y="5597345"/>
          <a:ext cx="1960617" cy="1326042"/>
        </a:xfrm>
        <a:prstGeom prst="roundRect">
          <a:avLst>
            <a:gd name="adj" fmla="val 10000"/>
          </a:avLst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Cambria" pitchFamily="18" charset="0"/>
            </a:rPr>
            <a:t>Минкультуры РТ </a:t>
          </a:r>
          <a:endParaRPr lang="ru-RU" sz="1600" kern="1200" dirty="0" smtClean="0">
            <a:latin typeface="Cambria" pitchFamily="18" charset="0"/>
          </a:endParaRPr>
        </a:p>
      </dsp:txBody>
      <dsp:txXfrm>
        <a:off x="5383732" y="5636183"/>
        <a:ext cx="1882941" cy="1248366"/>
      </dsp:txXfrm>
    </dsp:sp>
    <dsp:sp modelId="{1F9E2D74-4FA9-47C8-AD10-85795F4BDC6A}">
      <dsp:nvSpPr>
        <dsp:cNvPr id="0" name=""/>
        <dsp:cNvSpPr/>
      </dsp:nvSpPr>
      <dsp:spPr>
        <a:xfrm rot="11026138">
          <a:off x="4575357" y="6023077"/>
          <a:ext cx="470593" cy="275034"/>
        </a:xfrm>
        <a:prstGeom prst="leftRightArrow">
          <a:avLst>
            <a:gd name="adj1" fmla="val 60000"/>
            <a:gd name="adj2" fmla="val 50000"/>
          </a:avLst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>
            <a:solidFill>
              <a:srgbClr val="FF0000"/>
            </a:solidFill>
          </a:endParaRPr>
        </a:p>
      </dsp:txBody>
      <dsp:txXfrm rot="10800000">
        <a:off x="4657867" y="6078084"/>
        <a:ext cx="305573" cy="165020"/>
      </dsp:txXfrm>
    </dsp:sp>
    <dsp:sp modelId="{8BB3AA11-6CAD-48A8-8D60-E231D9B0D61A}">
      <dsp:nvSpPr>
        <dsp:cNvPr id="0" name=""/>
        <dsp:cNvSpPr/>
      </dsp:nvSpPr>
      <dsp:spPr>
        <a:xfrm>
          <a:off x="2246061" y="5258552"/>
          <a:ext cx="2030350" cy="1599945"/>
        </a:xfrm>
        <a:prstGeom prst="roundRect">
          <a:avLst>
            <a:gd name="adj" fmla="val 10000"/>
          </a:avLst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Cambria" pitchFamily="18" charset="0"/>
            </a:rPr>
            <a:t>Минэкологии РТ</a:t>
          </a:r>
        </a:p>
      </dsp:txBody>
      <dsp:txXfrm>
        <a:off x="2292922" y="5305413"/>
        <a:ext cx="1936628" cy="1506223"/>
      </dsp:txXfrm>
    </dsp:sp>
    <dsp:sp modelId="{459024B6-EE09-49F6-A748-90C33E352D1C}">
      <dsp:nvSpPr>
        <dsp:cNvPr id="0" name=""/>
        <dsp:cNvSpPr/>
      </dsp:nvSpPr>
      <dsp:spPr>
        <a:xfrm rot="13246983">
          <a:off x="1875903" y="4928916"/>
          <a:ext cx="470593" cy="275034"/>
        </a:xfrm>
        <a:prstGeom prst="leftRightArrow">
          <a:avLst>
            <a:gd name="adj1" fmla="val 60000"/>
            <a:gd name="adj2" fmla="val 50000"/>
          </a:avLst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>
            <a:solidFill>
              <a:srgbClr val="FF0000"/>
            </a:solidFill>
          </a:endParaRPr>
        </a:p>
      </dsp:txBody>
      <dsp:txXfrm rot="10800000">
        <a:off x="1958413" y="4983923"/>
        <a:ext cx="305573" cy="165020"/>
      </dsp:txXfrm>
    </dsp:sp>
    <dsp:sp modelId="{373E1139-40B0-4C0B-B7A9-28A9622703AB}">
      <dsp:nvSpPr>
        <dsp:cNvPr id="0" name=""/>
        <dsp:cNvSpPr/>
      </dsp:nvSpPr>
      <dsp:spPr>
        <a:xfrm>
          <a:off x="33320" y="3473839"/>
          <a:ext cx="2086913" cy="1400475"/>
        </a:xfrm>
        <a:prstGeom prst="roundRect">
          <a:avLst>
            <a:gd name="adj" fmla="val 10000"/>
          </a:avLst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Cambria" pitchFamily="18" charset="0"/>
            </a:rPr>
            <a:t>РАСТ и партнеры НКО</a:t>
          </a:r>
          <a:endParaRPr lang="ru-RU" sz="1600" kern="1200" dirty="0">
            <a:latin typeface="Cambria" pitchFamily="18" charset="0"/>
          </a:endParaRPr>
        </a:p>
      </dsp:txBody>
      <dsp:txXfrm>
        <a:off x="74339" y="3514858"/>
        <a:ext cx="2004875" cy="1318437"/>
      </dsp:txXfrm>
    </dsp:sp>
    <dsp:sp modelId="{43AD7ED6-E2C2-425E-8502-573ECA56328A}">
      <dsp:nvSpPr>
        <dsp:cNvPr id="0" name=""/>
        <dsp:cNvSpPr/>
      </dsp:nvSpPr>
      <dsp:spPr>
        <a:xfrm rot="17007147">
          <a:off x="1201614" y="2530989"/>
          <a:ext cx="470593" cy="275034"/>
        </a:xfrm>
        <a:prstGeom prst="leftRightArrow">
          <a:avLst>
            <a:gd name="adj1" fmla="val 60000"/>
            <a:gd name="adj2" fmla="val 50000"/>
          </a:avLst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>
            <a:solidFill>
              <a:srgbClr val="FF0000"/>
            </a:solidFill>
          </a:endParaRPr>
        </a:p>
      </dsp:txBody>
      <dsp:txXfrm>
        <a:off x="1284124" y="2585996"/>
        <a:ext cx="305573" cy="165020"/>
      </dsp:txXfrm>
    </dsp:sp>
    <dsp:sp modelId="{3581E2C8-5A0B-4CD4-B095-28F79F113E4B}">
      <dsp:nvSpPr>
        <dsp:cNvPr id="0" name=""/>
        <dsp:cNvSpPr/>
      </dsp:nvSpPr>
      <dsp:spPr>
        <a:xfrm>
          <a:off x="888811" y="604412"/>
          <a:ext cx="1782568" cy="1258761"/>
        </a:xfrm>
        <a:prstGeom prst="roundRect">
          <a:avLst>
            <a:gd name="adj" fmla="val 10000"/>
          </a:avLst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Cambria" pitchFamily="18" charset="0"/>
            </a:rPr>
            <a:t>ТПП РТ</a:t>
          </a:r>
          <a:endParaRPr lang="ru-RU" sz="1600" kern="1200" dirty="0">
            <a:latin typeface="Cambria" pitchFamily="18" charset="0"/>
          </a:endParaRPr>
        </a:p>
      </dsp:txBody>
      <dsp:txXfrm>
        <a:off x="925679" y="641280"/>
        <a:ext cx="1708832" cy="1185025"/>
      </dsp:txXfrm>
    </dsp:sp>
    <dsp:sp modelId="{818DE38B-5151-4C09-80FC-2BE7323E5546}">
      <dsp:nvSpPr>
        <dsp:cNvPr id="0" name=""/>
        <dsp:cNvSpPr/>
      </dsp:nvSpPr>
      <dsp:spPr>
        <a:xfrm rot="20377093">
          <a:off x="3001477" y="555069"/>
          <a:ext cx="470593" cy="275034"/>
        </a:xfrm>
        <a:prstGeom prst="leftRightArrow">
          <a:avLst>
            <a:gd name="adj1" fmla="val 60000"/>
            <a:gd name="adj2" fmla="val 50000"/>
          </a:avLst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>
            <a:solidFill>
              <a:srgbClr val="FF0000"/>
            </a:solidFill>
          </a:endParaRPr>
        </a:p>
      </dsp:txBody>
      <dsp:txXfrm>
        <a:off x="3083987" y="610076"/>
        <a:ext cx="305573" cy="16502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85C6B9-9520-42C4-B570-6F3E7B4F6837}">
      <dsp:nvSpPr>
        <dsp:cNvPr id="0" name=""/>
        <dsp:cNvSpPr/>
      </dsp:nvSpPr>
      <dsp:spPr>
        <a:xfrm>
          <a:off x="3802166" y="-115236"/>
          <a:ext cx="1571625" cy="611605"/>
        </a:xfrm>
        <a:prstGeom prst="roundRect">
          <a:avLst>
            <a:gd name="adj" fmla="val 10000"/>
          </a:avLst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latin typeface="Cambria" pitchFamily="18" charset="0"/>
            </a:rPr>
            <a:t>МЭР РФ</a:t>
          </a:r>
          <a:endParaRPr lang="ru-RU" sz="2100" kern="1200" dirty="0">
            <a:latin typeface="Cambria" pitchFamily="18" charset="0"/>
          </a:endParaRPr>
        </a:p>
      </dsp:txBody>
      <dsp:txXfrm>
        <a:off x="3820079" y="-97323"/>
        <a:ext cx="1535799" cy="575779"/>
      </dsp:txXfrm>
    </dsp:sp>
    <dsp:sp modelId="{66088D8B-8806-4272-B432-5E69D27206A1}">
      <dsp:nvSpPr>
        <dsp:cNvPr id="0" name=""/>
        <dsp:cNvSpPr/>
      </dsp:nvSpPr>
      <dsp:spPr>
        <a:xfrm rot="1316345">
          <a:off x="5600849" y="555798"/>
          <a:ext cx="470593" cy="275034"/>
        </a:xfrm>
        <a:prstGeom prst="leftRightArrow">
          <a:avLst>
            <a:gd name="adj1" fmla="val 60000"/>
            <a:gd name="adj2" fmla="val 50000"/>
          </a:avLst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>
            <a:solidFill>
              <a:srgbClr val="FF0000"/>
            </a:solidFill>
          </a:endParaRPr>
        </a:p>
      </dsp:txBody>
      <dsp:txXfrm>
        <a:off x="5683359" y="610805"/>
        <a:ext cx="305573" cy="165020"/>
      </dsp:txXfrm>
    </dsp:sp>
    <dsp:sp modelId="{1F338D67-1351-4531-AB63-0653FFBCBB22}">
      <dsp:nvSpPr>
        <dsp:cNvPr id="0" name=""/>
        <dsp:cNvSpPr/>
      </dsp:nvSpPr>
      <dsp:spPr>
        <a:xfrm>
          <a:off x="6325100" y="668884"/>
          <a:ext cx="1959282" cy="1231933"/>
        </a:xfrm>
        <a:prstGeom prst="roundRect">
          <a:avLst>
            <a:gd name="adj" fmla="val 10000"/>
          </a:avLst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latin typeface="Cambria" pitchFamily="18" charset="0"/>
            </a:rPr>
            <a:t>МСХ РФ</a:t>
          </a:r>
          <a:endParaRPr lang="ru-RU" sz="2100" kern="1200" dirty="0">
            <a:latin typeface="Cambria" pitchFamily="18" charset="0"/>
          </a:endParaRPr>
        </a:p>
      </dsp:txBody>
      <dsp:txXfrm>
        <a:off x="6361182" y="704966"/>
        <a:ext cx="1887118" cy="1159769"/>
      </dsp:txXfrm>
    </dsp:sp>
    <dsp:sp modelId="{26A7CFAD-225B-4B9D-9E8D-9F32D868D87E}">
      <dsp:nvSpPr>
        <dsp:cNvPr id="0" name=""/>
        <dsp:cNvSpPr/>
      </dsp:nvSpPr>
      <dsp:spPr>
        <a:xfrm rot="4767298">
          <a:off x="7333089" y="2563617"/>
          <a:ext cx="470593" cy="275034"/>
        </a:xfrm>
        <a:prstGeom prst="leftRightArrow">
          <a:avLst>
            <a:gd name="adj1" fmla="val 60000"/>
            <a:gd name="adj2" fmla="val 50000"/>
          </a:avLst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>
            <a:solidFill>
              <a:srgbClr val="FF0000"/>
            </a:solidFill>
          </a:endParaRPr>
        </a:p>
      </dsp:txBody>
      <dsp:txXfrm>
        <a:off x="7415599" y="2618624"/>
        <a:ext cx="305573" cy="165020"/>
      </dsp:txXfrm>
    </dsp:sp>
    <dsp:sp modelId="{B86B9C0E-75B3-48BC-BEBC-0CC5E7A51A58}">
      <dsp:nvSpPr>
        <dsp:cNvPr id="0" name=""/>
        <dsp:cNvSpPr/>
      </dsp:nvSpPr>
      <dsp:spPr>
        <a:xfrm>
          <a:off x="6831569" y="3501450"/>
          <a:ext cx="2022995" cy="1350513"/>
        </a:xfrm>
        <a:prstGeom prst="roundRect">
          <a:avLst>
            <a:gd name="adj" fmla="val 10000"/>
          </a:avLst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err="1" smtClean="0">
              <a:latin typeface="Cambria" pitchFamily="18" charset="0"/>
            </a:rPr>
            <a:t>Минкульт</a:t>
          </a:r>
          <a:r>
            <a:rPr lang="ru-RU" sz="2100" kern="1200" dirty="0" smtClean="0">
              <a:latin typeface="Cambria" pitchFamily="18" charset="0"/>
            </a:rPr>
            <a:t> РФ</a:t>
          </a:r>
          <a:endParaRPr lang="ru-RU" sz="2100" kern="1200" dirty="0">
            <a:latin typeface="Cambria" pitchFamily="18" charset="0"/>
          </a:endParaRPr>
        </a:p>
      </dsp:txBody>
      <dsp:txXfrm>
        <a:off x="6871124" y="3541005"/>
        <a:ext cx="1943885" cy="1271403"/>
      </dsp:txXfrm>
    </dsp:sp>
    <dsp:sp modelId="{19C2DD37-1EF3-4ABF-B955-C6157F767ABB}">
      <dsp:nvSpPr>
        <dsp:cNvPr id="0" name=""/>
        <dsp:cNvSpPr/>
      </dsp:nvSpPr>
      <dsp:spPr>
        <a:xfrm rot="7564311">
          <a:off x="6844382" y="5087137"/>
          <a:ext cx="470593" cy="275034"/>
        </a:xfrm>
        <a:prstGeom prst="leftRightArrow">
          <a:avLst>
            <a:gd name="adj1" fmla="val 60000"/>
            <a:gd name="adj2" fmla="val 50000"/>
          </a:avLst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>
            <a:solidFill>
              <a:srgbClr val="FF0000"/>
            </a:solidFill>
          </a:endParaRPr>
        </a:p>
      </dsp:txBody>
      <dsp:txXfrm rot="10800000">
        <a:off x="6926892" y="5142144"/>
        <a:ext cx="305573" cy="165020"/>
      </dsp:txXfrm>
    </dsp:sp>
    <dsp:sp modelId="{76C6BF5C-4022-4790-AE1D-1F7F511D3985}">
      <dsp:nvSpPr>
        <dsp:cNvPr id="0" name=""/>
        <dsp:cNvSpPr/>
      </dsp:nvSpPr>
      <dsp:spPr>
        <a:xfrm>
          <a:off x="5344894" y="5597345"/>
          <a:ext cx="1960617" cy="1326042"/>
        </a:xfrm>
        <a:prstGeom prst="roundRect">
          <a:avLst>
            <a:gd name="adj" fmla="val 10000"/>
          </a:avLst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latin typeface="Cambria" pitchFamily="18" charset="0"/>
            </a:rPr>
            <a:t>Ростуризм  РФ</a:t>
          </a:r>
          <a:endParaRPr lang="ru-RU" sz="2100" kern="1200" dirty="0" smtClean="0">
            <a:latin typeface="Cambria" pitchFamily="18" charset="0"/>
          </a:endParaRPr>
        </a:p>
      </dsp:txBody>
      <dsp:txXfrm>
        <a:off x="5383732" y="5636183"/>
        <a:ext cx="1882941" cy="1248366"/>
      </dsp:txXfrm>
    </dsp:sp>
    <dsp:sp modelId="{1F9E2D74-4FA9-47C8-AD10-85795F4BDC6A}">
      <dsp:nvSpPr>
        <dsp:cNvPr id="0" name=""/>
        <dsp:cNvSpPr/>
      </dsp:nvSpPr>
      <dsp:spPr>
        <a:xfrm rot="11026138">
          <a:off x="4575357" y="6023077"/>
          <a:ext cx="470593" cy="275034"/>
        </a:xfrm>
        <a:prstGeom prst="leftRightArrow">
          <a:avLst>
            <a:gd name="adj1" fmla="val 60000"/>
            <a:gd name="adj2" fmla="val 50000"/>
          </a:avLst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>
            <a:solidFill>
              <a:srgbClr val="FF0000"/>
            </a:solidFill>
          </a:endParaRPr>
        </a:p>
      </dsp:txBody>
      <dsp:txXfrm rot="10800000">
        <a:off x="4657867" y="6078084"/>
        <a:ext cx="305573" cy="165020"/>
      </dsp:txXfrm>
    </dsp:sp>
    <dsp:sp modelId="{8BB3AA11-6CAD-48A8-8D60-E231D9B0D61A}">
      <dsp:nvSpPr>
        <dsp:cNvPr id="0" name=""/>
        <dsp:cNvSpPr/>
      </dsp:nvSpPr>
      <dsp:spPr>
        <a:xfrm>
          <a:off x="2246061" y="5258552"/>
          <a:ext cx="2030350" cy="1599945"/>
        </a:xfrm>
        <a:prstGeom prst="roundRect">
          <a:avLst>
            <a:gd name="adj" fmla="val 10000"/>
          </a:avLst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latin typeface="Cambria" pitchFamily="18" charset="0"/>
            </a:rPr>
            <a:t>Минэкологии РФ</a:t>
          </a:r>
        </a:p>
      </dsp:txBody>
      <dsp:txXfrm>
        <a:off x="2292922" y="5305413"/>
        <a:ext cx="1936628" cy="1506223"/>
      </dsp:txXfrm>
    </dsp:sp>
    <dsp:sp modelId="{459024B6-EE09-49F6-A748-90C33E352D1C}">
      <dsp:nvSpPr>
        <dsp:cNvPr id="0" name=""/>
        <dsp:cNvSpPr/>
      </dsp:nvSpPr>
      <dsp:spPr>
        <a:xfrm rot="13246983">
          <a:off x="1875903" y="4928916"/>
          <a:ext cx="470593" cy="275034"/>
        </a:xfrm>
        <a:prstGeom prst="leftRightArrow">
          <a:avLst>
            <a:gd name="adj1" fmla="val 60000"/>
            <a:gd name="adj2" fmla="val 50000"/>
          </a:avLst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>
            <a:solidFill>
              <a:srgbClr val="FF0000"/>
            </a:solidFill>
          </a:endParaRPr>
        </a:p>
      </dsp:txBody>
      <dsp:txXfrm rot="10800000">
        <a:off x="1958413" y="4983923"/>
        <a:ext cx="305573" cy="165020"/>
      </dsp:txXfrm>
    </dsp:sp>
    <dsp:sp modelId="{373E1139-40B0-4C0B-B7A9-28A9622703AB}">
      <dsp:nvSpPr>
        <dsp:cNvPr id="0" name=""/>
        <dsp:cNvSpPr/>
      </dsp:nvSpPr>
      <dsp:spPr>
        <a:xfrm>
          <a:off x="33320" y="3473839"/>
          <a:ext cx="2086913" cy="1400475"/>
        </a:xfrm>
        <a:prstGeom prst="roundRect">
          <a:avLst>
            <a:gd name="adj" fmla="val 10000"/>
          </a:avLst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err="1" smtClean="0">
              <a:latin typeface="Cambria" pitchFamily="18" charset="0"/>
            </a:rPr>
            <a:t>Агроэкотуризм</a:t>
          </a:r>
          <a:endParaRPr lang="ru-RU" sz="2100" kern="1200" dirty="0" smtClean="0">
            <a:latin typeface="Cambria" pitchFamily="18" charset="0"/>
          </a:endParaRP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latin typeface="Cambria" pitchFamily="18" charset="0"/>
            </a:rPr>
            <a:t>ассоциация</a:t>
          </a:r>
          <a:endParaRPr lang="ru-RU" sz="2100" kern="1200" dirty="0">
            <a:latin typeface="Cambria" pitchFamily="18" charset="0"/>
          </a:endParaRPr>
        </a:p>
      </dsp:txBody>
      <dsp:txXfrm>
        <a:off x="74339" y="3514858"/>
        <a:ext cx="2004875" cy="1318437"/>
      </dsp:txXfrm>
    </dsp:sp>
    <dsp:sp modelId="{43AD7ED6-E2C2-425E-8502-573ECA56328A}">
      <dsp:nvSpPr>
        <dsp:cNvPr id="0" name=""/>
        <dsp:cNvSpPr/>
      </dsp:nvSpPr>
      <dsp:spPr>
        <a:xfrm rot="17007147">
          <a:off x="1201614" y="2530989"/>
          <a:ext cx="470593" cy="275034"/>
        </a:xfrm>
        <a:prstGeom prst="leftRightArrow">
          <a:avLst>
            <a:gd name="adj1" fmla="val 60000"/>
            <a:gd name="adj2" fmla="val 50000"/>
          </a:avLst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>
            <a:solidFill>
              <a:srgbClr val="FF0000"/>
            </a:solidFill>
          </a:endParaRPr>
        </a:p>
      </dsp:txBody>
      <dsp:txXfrm>
        <a:off x="1284124" y="2585996"/>
        <a:ext cx="305573" cy="165020"/>
      </dsp:txXfrm>
    </dsp:sp>
    <dsp:sp modelId="{3581E2C8-5A0B-4CD4-B095-28F79F113E4B}">
      <dsp:nvSpPr>
        <dsp:cNvPr id="0" name=""/>
        <dsp:cNvSpPr/>
      </dsp:nvSpPr>
      <dsp:spPr>
        <a:xfrm>
          <a:off x="888811" y="604412"/>
          <a:ext cx="1782568" cy="1258761"/>
        </a:xfrm>
        <a:prstGeom prst="roundRect">
          <a:avLst>
            <a:gd name="adj" fmla="val 10000"/>
          </a:avLst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latin typeface="Cambria" pitchFamily="18" charset="0"/>
            </a:rPr>
            <a:t>ТПП РФ</a:t>
          </a:r>
          <a:endParaRPr lang="ru-RU" sz="2100" kern="1200" dirty="0">
            <a:latin typeface="Cambria" pitchFamily="18" charset="0"/>
          </a:endParaRPr>
        </a:p>
      </dsp:txBody>
      <dsp:txXfrm>
        <a:off x="925679" y="641280"/>
        <a:ext cx="1708832" cy="1185025"/>
      </dsp:txXfrm>
    </dsp:sp>
    <dsp:sp modelId="{818DE38B-5151-4C09-80FC-2BE7323E5546}">
      <dsp:nvSpPr>
        <dsp:cNvPr id="0" name=""/>
        <dsp:cNvSpPr/>
      </dsp:nvSpPr>
      <dsp:spPr>
        <a:xfrm rot="20377093">
          <a:off x="3001477" y="555069"/>
          <a:ext cx="470593" cy="275034"/>
        </a:xfrm>
        <a:prstGeom prst="leftRightArrow">
          <a:avLst>
            <a:gd name="adj1" fmla="val 60000"/>
            <a:gd name="adj2" fmla="val 50000"/>
          </a:avLst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>
            <a:solidFill>
              <a:srgbClr val="FF0000"/>
            </a:solidFill>
          </a:endParaRPr>
        </a:p>
      </dsp:txBody>
      <dsp:txXfrm>
        <a:off x="3083987" y="610076"/>
        <a:ext cx="305573" cy="16502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1C3602-64BE-4009-A8B5-EF8C0F627E54}">
      <dsp:nvSpPr>
        <dsp:cNvPr id="0" name=""/>
        <dsp:cNvSpPr/>
      </dsp:nvSpPr>
      <dsp:spPr>
        <a:xfrm>
          <a:off x="2341" y="1049593"/>
          <a:ext cx="2852930" cy="1141172"/>
        </a:xfrm>
        <a:prstGeom prst="chevron">
          <a:avLst/>
        </a:prstGeom>
        <a:solidFill>
          <a:srgbClr val="00B05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Cambria" pitchFamily="18" charset="0"/>
            </a:rPr>
            <a:t>Выявление</a:t>
          </a:r>
          <a:endParaRPr lang="ru-RU" sz="2000" kern="1200" dirty="0">
            <a:latin typeface="Cambria" pitchFamily="18" charset="0"/>
          </a:endParaRPr>
        </a:p>
      </dsp:txBody>
      <dsp:txXfrm>
        <a:off x="572927" y="1049593"/>
        <a:ext cx="1711758" cy="1141172"/>
      </dsp:txXfrm>
    </dsp:sp>
    <dsp:sp modelId="{25DB545A-6045-414A-8DB5-F1B221893B1A}">
      <dsp:nvSpPr>
        <dsp:cNvPr id="0" name=""/>
        <dsp:cNvSpPr/>
      </dsp:nvSpPr>
      <dsp:spPr>
        <a:xfrm>
          <a:off x="2569978" y="1049593"/>
          <a:ext cx="2852930" cy="1141172"/>
        </a:xfrm>
        <a:prstGeom prst="chevron">
          <a:avLst/>
        </a:prstGeom>
        <a:solidFill>
          <a:srgbClr val="00B05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Cambria" pitchFamily="18" charset="0"/>
            </a:rPr>
            <a:t>Обучение</a:t>
          </a:r>
          <a:endParaRPr lang="ru-RU" sz="2000" kern="1200" dirty="0">
            <a:latin typeface="Cambria" pitchFamily="18" charset="0"/>
          </a:endParaRPr>
        </a:p>
      </dsp:txBody>
      <dsp:txXfrm>
        <a:off x="3140564" y="1049593"/>
        <a:ext cx="1711758" cy="1141172"/>
      </dsp:txXfrm>
    </dsp:sp>
    <dsp:sp modelId="{BD61C919-DA96-414A-8E7C-6724357E4EC0}">
      <dsp:nvSpPr>
        <dsp:cNvPr id="0" name=""/>
        <dsp:cNvSpPr/>
      </dsp:nvSpPr>
      <dsp:spPr>
        <a:xfrm>
          <a:off x="5137616" y="1049593"/>
          <a:ext cx="2852930" cy="1141172"/>
        </a:xfrm>
        <a:prstGeom prst="chevron">
          <a:avLst/>
        </a:prstGeom>
        <a:solidFill>
          <a:srgbClr val="00B05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Cambria" pitchFamily="18" charset="0"/>
            </a:rPr>
            <a:t>Стимулирование</a:t>
          </a:r>
          <a:endParaRPr lang="ru-RU" sz="2000" kern="1200" dirty="0">
            <a:latin typeface="Cambria" pitchFamily="18" charset="0"/>
          </a:endParaRPr>
        </a:p>
      </dsp:txBody>
      <dsp:txXfrm>
        <a:off x="5708202" y="1049593"/>
        <a:ext cx="1711758" cy="114117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037788-178B-469E-BA58-48E6CC0DB080}">
      <dsp:nvSpPr>
        <dsp:cNvPr id="0" name=""/>
        <dsp:cNvSpPr/>
      </dsp:nvSpPr>
      <dsp:spPr>
        <a:xfrm>
          <a:off x="2383" y="1127097"/>
          <a:ext cx="2904334" cy="1161733"/>
        </a:xfrm>
        <a:prstGeom prst="chevron">
          <a:avLst/>
        </a:prstGeom>
        <a:solidFill>
          <a:srgbClr val="FF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Cambria" pitchFamily="18" charset="0"/>
            </a:rPr>
            <a:t>Объединение</a:t>
          </a:r>
          <a:endParaRPr lang="ru-RU" sz="2000" kern="1200" dirty="0">
            <a:latin typeface="Cambria" pitchFamily="18" charset="0"/>
          </a:endParaRPr>
        </a:p>
      </dsp:txBody>
      <dsp:txXfrm>
        <a:off x="583250" y="1127097"/>
        <a:ext cx="1742601" cy="1161733"/>
      </dsp:txXfrm>
    </dsp:sp>
    <dsp:sp modelId="{D1ECF9D7-DAEE-49C9-B6FA-9EE1225CA783}">
      <dsp:nvSpPr>
        <dsp:cNvPr id="0" name=""/>
        <dsp:cNvSpPr/>
      </dsp:nvSpPr>
      <dsp:spPr>
        <a:xfrm>
          <a:off x="2616284" y="1127097"/>
          <a:ext cx="2904334" cy="1161733"/>
        </a:xfrm>
        <a:prstGeom prst="chevron">
          <a:avLst/>
        </a:prstGeom>
        <a:solidFill>
          <a:srgbClr val="FF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Cambria" pitchFamily="18" charset="0"/>
            </a:rPr>
            <a:t>Маркетинг и продвижение</a:t>
          </a:r>
          <a:endParaRPr lang="ru-RU" sz="2000" kern="1200" dirty="0">
            <a:latin typeface="Cambria" pitchFamily="18" charset="0"/>
          </a:endParaRPr>
        </a:p>
      </dsp:txBody>
      <dsp:txXfrm>
        <a:off x="3197151" y="1127097"/>
        <a:ext cx="1742601" cy="1161733"/>
      </dsp:txXfrm>
    </dsp:sp>
    <dsp:sp modelId="{67657F41-AAF8-4E62-AC03-2273E0842071}">
      <dsp:nvSpPr>
        <dsp:cNvPr id="0" name=""/>
        <dsp:cNvSpPr/>
      </dsp:nvSpPr>
      <dsp:spPr>
        <a:xfrm>
          <a:off x="5230185" y="1127097"/>
          <a:ext cx="2904334" cy="1161733"/>
        </a:xfrm>
        <a:prstGeom prst="chevron">
          <a:avLst/>
        </a:prstGeom>
        <a:solidFill>
          <a:srgbClr val="FF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Cambria" pitchFamily="18" charset="0"/>
            </a:rPr>
            <a:t>Нормативно-правовая база</a:t>
          </a:r>
          <a:endParaRPr lang="ru-RU" sz="2000" kern="1200" dirty="0">
            <a:latin typeface="Cambria" pitchFamily="18" charset="0"/>
          </a:endParaRPr>
        </a:p>
      </dsp:txBody>
      <dsp:txXfrm>
        <a:off x="5811052" y="1127097"/>
        <a:ext cx="1742601" cy="11617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CCD1B9"/>
                </a:solidFill>
              </a:rPr>
              <a:pPr/>
              <a:t>22.10.2018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68772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CCD1B9"/>
                </a:solidFill>
              </a:rPr>
              <a:pPr/>
              <a:t>22.10.2018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87925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CCD1B9"/>
                </a:solidFill>
              </a:rPr>
              <a:pPr/>
              <a:t>22.10.2018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9416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CCD1B9"/>
                </a:solidFill>
              </a:rPr>
              <a:pPr/>
              <a:t>22.10.2018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33607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CCD1B9"/>
                </a:solidFill>
              </a:rPr>
              <a:pPr/>
              <a:t>22.10.2018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8636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CCD1B9"/>
                </a:solidFill>
              </a:rPr>
              <a:pPr/>
              <a:t>22.10.2018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57614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CCD1B9"/>
                </a:solidFill>
              </a:rPr>
              <a:pPr/>
              <a:t>22.10.2018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44054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CCD1B9"/>
                </a:solidFill>
              </a:rPr>
              <a:pPr/>
              <a:t>22.10.2018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626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CCD1B9"/>
                </a:solidFill>
              </a:rPr>
              <a:pPr/>
              <a:t>22.10.2018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3652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CCD1B9"/>
                </a:solidFill>
              </a:rPr>
              <a:pPr/>
              <a:t>22.10.2018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48693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CCD1B9"/>
                </a:solidFill>
              </a:rPr>
              <a:pPr/>
              <a:t>22.10.2018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9305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srgbClr val="CCD1B9"/>
                </a:solidFill>
              </a:rPr>
              <a:pPr/>
              <a:t>22.10.2018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853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Sei-turizm@mail.ru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5.xml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12" Type="http://schemas.microsoft.com/office/2007/relationships/diagramDrawing" Target="../diagrams/drawing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11" Type="http://schemas.openxmlformats.org/officeDocument/2006/relationships/diagramColors" Target="../diagrams/colors5.xml"/><Relationship Id="rId5" Type="http://schemas.openxmlformats.org/officeDocument/2006/relationships/diagramQuickStyle" Target="../diagrams/quickStyle4.xml"/><Relationship Id="rId10" Type="http://schemas.openxmlformats.org/officeDocument/2006/relationships/diagramQuickStyle" Target="../diagrams/quickStyle5.xml"/><Relationship Id="rId4" Type="http://schemas.openxmlformats.org/officeDocument/2006/relationships/diagramLayout" Target="../diagrams/layout4.xml"/><Relationship Id="rId9" Type="http://schemas.openxmlformats.org/officeDocument/2006/relationships/diagramLayout" Target="../diagrams/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1804" y="1700808"/>
            <a:ext cx="7772400" cy="2736304"/>
          </a:xfrm>
        </p:spPr>
        <p:txBody>
          <a:bodyPr>
            <a:normAutofit/>
          </a:bodyPr>
          <a:lstStyle/>
          <a:p>
            <a:r>
              <a:rPr lang="ru-RU" sz="2800" dirty="0">
                <a:solidFill>
                  <a:srgbClr val="000000"/>
                </a:solidFill>
                <a:latin typeface="Times New Roman"/>
              </a:rPr>
              <a:t>Развитие сельского туризма в регионах через социальное проектирование. 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ru-RU" sz="2800" dirty="0" smtClean="0">
                <a:solidFill>
                  <a:srgbClr val="000000"/>
                </a:solidFill>
                <a:latin typeface="Times New Roman"/>
              </a:rPr>
            </a:br>
            <a:r>
              <a:rPr lang="ru-RU" sz="2800" dirty="0" smtClean="0">
                <a:solidFill>
                  <a:srgbClr val="000000"/>
                </a:solidFill>
                <a:latin typeface="Times New Roman"/>
              </a:rPr>
              <a:t>Необходимость </a:t>
            </a:r>
            <a:r>
              <a:rPr lang="ru-RU" sz="2800" dirty="0">
                <a:solidFill>
                  <a:srgbClr val="000000"/>
                </a:solidFill>
                <a:latin typeface="Times New Roman"/>
              </a:rPr>
              <a:t>создания межведомственного центра по сельскому туризму на уровне Российской Федерации.</a:t>
            </a:r>
            <a:endParaRPr lang="ru-RU" sz="2800" dirty="0">
              <a:solidFill>
                <a:srgbClr val="00B050"/>
              </a:solidFill>
              <a:latin typeface="Cambria" pitchFamily="18" charset="0"/>
            </a:endParaRPr>
          </a:p>
        </p:txBody>
      </p:sp>
      <p:pic>
        <p:nvPicPr>
          <p:cNvPr id="4" name="Picture 2" descr="C:\Users\Юлия\Desktop\РАст ЛОГО\растт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9304" y="-132810"/>
            <a:ext cx="1863010" cy="1401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502728" y="4788024"/>
            <a:ext cx="6461760" cy="1377280"/>
          </a:xfrm>
        </p:spPr>
        <p:txBody>
          <a:bodyPr>
            <a:noAutofit/>
          </a:bodyPr>
          <a:lstStyle/>
          <a:p>
            <a:pPr algn="r"/>
            <a:r>
              <a:rPr lang="ru-RU" sz="2400" b="1" dirty="0" err="1">
                <a:solidFill>
                  <a:srgbClr val="FF0000"/>
                </a:solidFill>
                <a:latin typeface="Cambria" pitchFamily="18" charset="0"/>
                <a:ea typeface="+mj-ea"/>
                <a:cs typeface="+mj-cs"/>
              </a:rPr>
              <a:t>Мухамадеева</a:t>
            </a:r>
            <a:r>
              <a:rPr lang="ru-RU" sz="2400" b="1" dirty="0">
                <a:solidFill>
                  <a:srgbClr val="FF0000"/>
                </a:solidFill>
                <a:latin typeface="Cambria" pitchFamily="18" charset="0"/>
                <a:ea typeface="+mj-ea"/>
                <a:cs typeface="+mj-cs"/>
              </a:rPr>
              <a:t> </a:t>
            </a:r>
            <a:endParaRPr lang="ru-RU" sz="2400" b="1" dirty="0" smtClean="0">
              <a:solidFill>
                <a:srgbClr val="FF0000"/>
              </a:solidFill>
              <a:latin typeface="Cambria" pitchFamily="18" charset="0"/>
              <a:ea typeface="+mj-ea"/>
              <a:cs typeface="+mj-cs"/>
            </a:endParaRPr>
          </a:p>
          <a:p>
            <a:pPr algn="r"/>
            <a:r>
              <a:rPr lang="ru-RU" sz="2400" b="1" dirty="0" err="1" smtClean="0">
                <a:solidFill>
                  <a:srgbClr val="FF0000"/>
                </a:solidFill>
                <a:latin typeface="Cambria" pitchFamily="18" charset="0"/>
                <a:ea typeface="+mj-ea"/>
                <a:cs typeface="+mj-cs"/>
              </a:rPr>
              <a:t>Руфия</a:t>
            </a:r>
            <a:r>
              <a:rPr lang="ru-RU" sz="2400" b="1" dirty="0" smtClean="0">
                <a:solidFill>
                  <a:srgbClr val="FF0000"/>
                </a:solidFill>
                <a:latin typeface="Cambria" pitchFamily="18" charset="0"/>
                <a:ea typeface="+mj-ea"/>
                <a:cs typeface="+mj-cs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Cambria" pitchFamily="18" charset="0"/>
                <a:ea typeface="+mj-ea"/>
                <a:cs typeface="+mj-cs"/>
              </a:rPr>
              <a:t>Рафкатовна</a:t>
            </a:r>
            <a:endParaRPr lang="ru-RU" sz="2400" b="1" dirty="0">
              <a:solidFill>
                <a:srgbClr val="FF0000"/>
              </a:solidFill>
              <a:latin typeface="Cambria" pitchFamily="18" charset="0"/>
              <a:ea typeface="+mj-ea"/>
              <a:cs typeface="+mj-cs"/>
            </a:endParaRPr>
          </a:p>
          <a:p>
            <a:pPr algn="r"/>
            <a:endParaRPr lang="ru-RU" sz="2400" b="1" dirty="0">
              <a:solidFill>
                <a:srgbClr val="FF0000"/>
              </a:solidFill>
              <a:latin typeface="Cambria" pitchFamily="18" charset="0"/>
              <a:ea typeface="+mj-ea"/>
              <a:cs typeface="+mj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987824" y="5929330"/>
            <a:ext cx="2926815" cy="118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  <a:buClr>
                <a:srgbClr val="A9A57C"/>
              </a:buClr>
            </a:pP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23 октября 2018 г.</a:t>
            </a:r>
          </a:p>
          <a:p>
            <a:pPr lvl="0" algn="ctr">
              <a:spcBef>
                <a:spcPct val="20000"/>
              </a:spcBef>
              <a:buClr>
                <a:srgbClr val="A9A57C"/>
              </a:buClr>
            </a:pP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г.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Москва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899592" y="4221088"/>
            <a:ext cx="7272808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971600" y="2060848"/>
            <a:ext cx="7272808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48920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Юлия\Desktop\РАст ЛОГО\растт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-132810"/>
            <a:ext cx="1863010" cy="1401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76200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ru-RU" sz="3600" b="1" dirty="0" smtClean="0">
                <a:solidFill>
                  <a:srgbClr val="00B050"/>
                </a:solidFill>
                <a:latin typeface="Cambria" pitchFamily="18" charset="0"/>
              </a:rPr>
              <a:t>СОЦИАЛЬНО-ЭКОНОМИЧЕСКИЙ ЭФФЕКТ:</a:t>
            </a:r>
            <a:endParaRPr lang="ru-RU" sz="3600" b="1" dirty="0">
              <a:solidFill>
                <a:srgbClr val="00B050"/>
              </a:solidFill>
              <a:latin typeface="Cambria" pitchFamily="18" charset="0"/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619944" y="1844824"/>
            <a:ext cx="7480448" cy="439248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FF0000"/>
              </a:buClr>
              <a:buFont typeface="Courier New" pitchFamily="49" charset="0"/>
              <a:buChar char="o"/>
            </a:pPr>
            <a:r>
              <a:rPr lang="ru-RU" dirty="0" smtClean="0">
                <a:latin typeface="Cambria" pitchFamily="18" charset="0"/>
              </a:rPr>
              <a:t>Устойчивое развитие села;</a:t>
            </a:r>
          </a:p>
          <a:p>
            <a:pPr>
              <a:buClr>
                <a:srgbClr val="FF0000"/>
              </a:buClr>
              <a:buFont typeface="Courier New" pitchFamily="49" charset="0"/>
              <a:buChar char="o"/>
            </a:pPr>
            <a:r>
              <a:rPr lang="ru-RU" dirty="0" smtClean="0">
                <a:latin typeface="Cambria" pitchFamily="18" charset="0"/>
              </a:rPr>
              <a:t>Обеспечение </a:t>
            </a:r>
            <a:r>
              <a:rPr lang="ru-RU" dirty="0" smtClean="0">
                <a:latin typeface="Cambria" pitchFamily="18" charset="0"/>
              </a:rPr>
              <a:t>занятости (в </a:t>
            </a:r>
            <a:r>
              <a:rPr lang="ru-RU" dirty="0" err="1" smtClean="0">
                <a:latin typeface="Cambria" pitchFamily="18" charset="0"/>
              </a:rPr>
              <a:t>т.ч</a:t>
            </a:r>
            <a:r>
              <a:rPr lang="ru-RU" dirty="0" smtClean="0">
                <a:latin typeface="Cambria" pitchFamily="18" charset="0"/>
              </a:rPr>
              <a:t>. временной) </a:t>
            </a:r>
            <a:r>
              <a:rPr lang="ru-RU" dirty="0">
                <a:latin typeface="Cambria" pitchFamily="18" charset="0"/>
              </a:rPr>
              <a:t>сельского </a:t>
            </a:r>
            <a:r>
              <a:rPr lang="ru-RU" dirty="0" smtClean="0">
                <a:latin typeface="Cambria" pitchFamily="18" charset="0"/>
              </a:rPr>
              <a:t>населения;</a:t>
            </a:r>
            <a:endParaRPr lang="ru-RU" dirty="0">
              <a:latin typeface="Cambria" pitchFamily="18" charset="0"/>
            </a:endParaRPr>
          </a:p>
          <a:p>
            <a:pPr>
              <a:buClr>
                <a:srgbClr val="FF0000"/>
              </a:buClr>
              <a:buFont typeface="Courier New" pitchFamily="49" charset="0"/>
              <a:buChar char="o"/>
            </a:pPr>
            <a:r>
              <a:rPr lang="ru-RU" dirty="0" smtClean="0">
                <a:latin typeface="Cambria" pitchFamily="18" charset="0"/>
              </a:rPr>
              <a:t>Повышение </a:t>
            </a:r>
            <a:r>
              <a:rPr lang="ru-RU" dirty="0">
                <a:latin typeface="Cambria" pitchFamily="18" charset="0"/>
              </a:rPr>
              <a:t>уровня доходов сельского населения;</a:t>
            </a:r>
          </a:p>
          <a:p>
            <a:pPr>
              <a:buClr>
                <a:srgbClr val="FF0000"/>
              </a:buClr>
              <a:buFont typeface="Courier New" pitchFamily="49" charset="0"/>
              <a:buChar char="o"/>
            </a:pPr>
            <a:r>
              <a:rPr lang="ru-RU" dirty="0" smtClean="0">
                <a:latin typeface="Cambria" pitchFamily="18" charset="0"/>
              </a:rPr>
              <a:t>Развитие </a:t>
            </a:r>
            <a:r>
              <a:rPr lang="ru-RU" dirty="0">
                <a:latin typeface="Cambria" pitchFamily="18" charset="0"/>
              </a:rPr>
              <a:t>социальной и инженерной инфраструктуры сельской территории;</a:t>
            </a:r>
          </a:p>
          <a:p>
            <a:pPr>
              <a:buClr>
                <a:srgbClr val="FF0000"/>
              </a:buClr>
              <a:buFont typeface="Courier New" pitchFamily="49" charset="0"/>
              <a:buChar char="o"/>
            </a:pPr>
            <a:r>
              <a:rPr lang="ru-RU" dirty="0" smtClean="0">
                <a:latin typeface="Cambria" pitchFamily="18" charset="0"/>
              </a:rPr>
              <a:t>Диверсификация </a:t>
            </a:r>
            <a:r>
              <a:rPr lang="ru-RU" dirty="0">
                <a:latin typeface="Cambria" pitchFamily="18" charset="0"/>
              </a:rPr>
              <a:t>сельской экономики;</a:t>
            </a:r>
          </a:p>
          <a:p>
            <a:pPr>
              <a:buClr>
                <a:srgbClr val="FF0000"/>
              </a:buClr>
              <a:buFont typeface="Courier New" pitchFamily="49" charset="0"/>
              <a:buChar char="o"/>
            </a:pPr>
            <a:r>
              <a:rPr lang="ru-RU" dirty="0" smtClean="0">
                <a:latin typeface="Cambria" pitchFamily="18" charset="0"/>
              </a:rPr>
              <a:t>Сбыт </a:t>
            </a:r>
            <a:r>
              <a:rPr lang="ru-RU" dirty="0">
                <a:latin typeface="Cambria" pitchFamily="18" charset="0"/>
              </a:rPr>
              <a:t>продукции личных подсобных </a:t>
            </a:r>
            <a:r>
              <a:rPr lang="ru-RU" dirty="0" smtClean="0">
                <a:latin typeface="Cambria" pitchFamily="18" charset="0"/>
              </a:rPr>
              <a:t>хозяйств (</a:t>
            </a:r>
            <a:r>
              <a:rPr lang="ru-RU" dirty="0">
                <a:latin typeface="Cambria" pitchFamily="18" charset="0"/>
              </a:rPr>
              <a:t>ТНП, </a:t>
            </a:r>
            <a:r>
              <a:rPr lang="ru-RU" dirty="0" smtClean="0">
                <a:latin typeface="Cambria" pitchFamily="18" charset="0"/>
              </a:rPr>
              <a:t>НХП);</a:t>
            </a:r>
            <a:endParaRPr lang="ru-RU" dirty="0">
              <a:latin typeface="Cambria" pitchFamily="18" charset="0"/>
            </a:endParaRPr>
          </a:p>
          <a:p>
            <a:pPr>
              <a:buClr>
                <a:srgbClr val="FF0000"/>
              </a:buClr>
              <a:buFont typeface="Courier New" pitchFamily="49" charset="0"/>
              <a:buChar char="o"/>
            </a:pPr>
            <a:r>
              <a:rPr lang="ru-RU" dirty="0">
                <a:latin typeface="Cambria" pitchFamily="18" charset="0"/>
              </a:rPr>
              <a:t>О</a:t>
            </a:r>
            <a:r>
              <a:rPr lang="ru-RU" dirty="0" smtClean="0">
                <a:latin typeface="Cambria" pitchFamily="18" charset="0"/>
              </a:rPr>
              <a:t>становке </a:t>
            </a:r>
            <a:r>
              <a:rPr lang="ru-RU" dirty="0">
                <a:latin typeface="Cambria" pitchFamily="18" charset="0"/>
              </a:rPr>
              <a:t>миграции сельского населения в города;</a:t>
            </a:r>
          </a:p>
          <a:p>
            <a:pPr>
              <a:buClr>
                <a:srgbClr val="FF0000"/>
              </a:buClr>
              <a:buFont typeface="Courier New" pitchFamily="49" charset="0"/>
              <a:buChar char="o"/>
            </a:pPr>
            <a:endParaRPr lang="ru-RU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6780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62" y="17184"/>
            <a:ext cx="9114085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1523"/>
            <a:ext cx="7543800" cy="2139337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внимание!</a:t>
            </a:r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5733256"/>
            <a:ext cx="903649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prstClr val="white"/>
                </a:solidFill>
              </a:rPr>
              <a:t>sel-turizm@mail.ru</a:t>
            </a:r>
            <a:endParaRPr lang="en-US" sz="2800" dirty="0">
              <a:solidFill>
                <a:prstClr val="white"/>
              </a:solidFill>
            </a:endParaRPr>
          </a:p>
          <a:p>
            <a:r>
              <a:rPr lang="en-US" sz="3200" dirty="0">
                <a:solidFill>
                  <a:prstClr val="white"/>
                </a:solidFill>
              </a:rPr>
              <a:t>8(960)-076-34-67</a:t>
            </a:r>
          </a:p>
        </p:txBody>
      </p:sp>
      <p:pic>
        <p:nvPicPr>
          <p:cNvPr id="5" name="Объект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5612" y="-204991"/>
            <a:ext cx="9582727" cy="721063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5561" y="836712"/>
            <a:ext cx="398037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solidFill>
                  <a:prstClr val="white"/>
                </a:solidFill>
              </a:rPr>
              <a:t>Спасибо за внимание</a:t>
            </a:r>
            <a:r>
              <a:rPr lang="ru-RU" sz="3200" dirty="0" smtClean="0">
                <a:solidFill>
                  <a:prstClr val="white"/>
                </a:solidFill>
              </a:rPr>
              <a:t>!</a:t>
            </a:r>
            <a:endParaRPr lang="ru-RU" sz="3200" dirty="0">
              <a:solidFill>
                <a:prstClr val="white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-1162" y="5286980"/>
            <a:ext cx="32050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prstClr val="white"/>
                </a:solidFill>
                <a:hlinkClick r:id="rId3"/>
              </a:rPr>
              <a:t>sei-turizm@mail.ru</a:t>
            </a:r>
            <a:endParaRPr lang="en-US" sz="2800" dirty="0" smtClean="0">
              <a:solidFill>
                <a:prstClr val="white"/>
              </a:solidFill>
            </a:endParaRPr>
          </a:p>
          <a:p>
            <a:r>
              <a:rPr lang="en-US" sz="2800" dirty="0" smtClean="0">
                <a:solidFill>
                  <a:prstClr val="white"/>
                </a:solidFill>
              </a:rPr>
              <a:t>89600763467</a:t>
            </a:r>
            <a:endParaRPr lang="ru-RU" sz="28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6173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465002" y="1340768"/>
            <a:ext cx="7762056" cy="3989040"/>
          </a:xfrm>
        </p:spPr>
        <p:txBody>
          <a:bodyPr>
            <a:normAutofit/>
          </a:bodyPr>
          <a:lstStyle/>
          <a:p>
            <a:pPr lvl="0" hangingPunct="0"/>
            <a:r>
              <a:rPr lang="ru-RU" sz="2800" b="1" spc="-100" dirty="0">
                <a:solidFill>
                  <a:srgbClr val="FF0000"/>
                </a:solidFill>
                <a:latin typeface="Cambria" pitchFamily="18" charset="0"/>
                <a:ea typeface="+mj-ea"/>
                <a:cs typeface="+mj-cs"/>
              </a:rPr>
              <a:t>Субъект СТ – 3-5 лет </a:t>
            </a:r>
            <a:r>
              <a:rPr lang="ru-RU" sz="2800" b="1" spc="-100" dirty="0" smtClean="0">
                <a:solidFill>
                  <a:srgbClr val="FF0000"/>
                </a:solidFill>
                <a:latin typeface="Cambria" pitchFamily="18" charset="0"/>
                <a:ea typeface="+mj-ea"/>
                <a:cs typeface="+mj-cs"/>
              </a:rPr>
              <a:t>(</a:t>
            </a:r>
            <a:r>
              <a:rPr lang="ru-RU" sz="2800" b="1" spc="-100" dirty="0">
                <a:solidFill>
                  <a:srgbClr val="FF0000"/>
                </a:solidFill>
                <a:latin typeface="Cambria" pitchFamily="18" charset="0"/>
                <a:ea typeface="+mj-ea"/>
                <a:cs typeface="+mj-cs"/>
              </a:rPr>
              <a:t>Турфирма – 1-3 года);</a:t>
            </a:r>
          </a:p>
          <a:p>
            <a:pPr marL="0" lvl="0" indent="0" hangingPunct="0">
              <a:buNone/>
            </a:pPr>
            <a:endParaRPr lang="ru-RU" sz="2800" dirty="0"/>
          </a:p>
          <a:p>
            <a:pPr hangingPunct="0"/>
            <a:r>
              <a:rPr lang="ru-RU" sz="4000" b="1" spc="-100" dirty="0" smtClean="0">
                <a:solidFill>
                  <a:srgbClr val="FF0000"/>
                </a:solidFill>
                <a:latin typeface="Cambria" pitchFamily="18" charset="0"/>
                <a:ea typeface="+mj-ea"/>
                <a:cs typeface="+mj-cs"/>
              </a:rPr>
              <a:t> ЛПХ</a:t>
            </a:r>
            <a:endParaRPr lang="ru-RU" sz="4000" b="1" spc="-100" dirty="0">
              <a:solidFill>
                <a:srgbClr val="FF0000"/>
              </a:solidFill>
              <a:latin typeface="Cambria" pitchFamily="18" charset="0"/>
              <a:ea typeface="+mj-ea"/>
              <a:cs typeface="+mj-cs"/>
            </a:endParaRPr>
          </a:p>
          <a:p>
            <a:pPr hangingPunct="0">
              <a:buClr>
                <a:srgbClr val="FF0000"/>
              </a:buClr>
              <a:buFont typeface="Courier New" pitchFamily="49" charset="0"/>
              <a:buChar char="o"/>
            </a:pPr>
            <a:r>
              <a:rPr lang="ru-RU" sz="2800" b="1" spc="-100" dirty="0">
                <a:latin typeface="Cambria" pitchFamily="18" charset="0"/>
                <a:ea typeface="+mj-ea"/>
                <a:cs typeface="+mj-cs"/>
              </a:rPr>
              <a:t>ИП;</a:t>
            </a:r>
          </a:p>
          <a:p>
            <a:pPr hangingPunct="0">
              <a:buClr>
                <a:srgbClr val="FF0000"/>
              </a:buClr>
              <a:buFont typeface="Courier New" pitchFamily="49" charset="0"/>
              <a:buChar char="o"/>
            </a:pPr>
            <a:r>
              <a:rPr lang="ru-RU" sz="2800" b="1" spc="-100" dirty="0">
                <a:latin typeface="Cambria" pitchFamily="18" charset="0"/>
                <a:ea typeface="+mj-ea"/>
                <a:cs typeface="+mj-cs"/>
              </a:rPr>
              <a:t>ООО;</a:t>
            </a:r>
          </a:p>
          <a:p>
            <a:pPr hangingPunct="0">
              <a:buClr>
                <a:srgbClr val="FF0000"/>
              </a:buClr>
              <a:buFont typeface="Courier New" pitchFamily="49" charset="0"/>
              <a:buChar char="o"/>
            </a:pPr>
            <a:r>
              <a:rPr lang="ru-RU" sz="2800" b="1" spc="-100" dirty="0">
                <a:latin typeface="Cambria" pitchFamily="18" charset="0"/>
                <a:ea typeface="+mj-ea"/>
                <a:cs typeface="+mj-cs"/>
              </a:rPr>
              <a:t>КФХ.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08045" y="260648"/>
            <a:ext cx="7620000" cy="9493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 smtClean="0">
                <a:solidFill>
                  <a:srgbClr val="00B050"/>
                </a:solidFill>
                <a:latin typeface="Cambria" pitchFamily="18" charset="0"/>
              </a:rPr>
              <a:t>ПЕРИОД СТАНОВЛЕНИЯ:</a:t>
            </a:r>
            <a:endParaRPr lang="ru-RU" sz="3200" b="1" dirty="0">
              <a:solidFill>
                <a:srgbClr val="00B050"/>
              </a:solidFill>
              <a:latin typeface="Cambria" pitchFamily="18" charset="0"/>
            </a:endParaRPr>
          </a:p>
        </p:txBody>
      </p:sp>
      <p:pic>
        <p:nvPicPr>
          <p:cNvPr id="7" name="Picture 2" descr="C:\Users\Юлия\Desktop\РАст ЛОГО\растт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-132810"/>
            <a:ext cx="1863010" cy="1401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0496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378474" y="26064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 smtClean="0">
                <a:solidFill>
                  <a:srgbClr val="00B050"/>
                </a:solidFill>
                <a:latin typeface="Cambria" pitchFamily="18" charset="0"/>
              </a:rPr>
              <a:t>СЕЗОННОСТЬ:</a:t>
            </a:r>
            <a:endParaRPr lang="ru-RU" sz="3200" b="1" dirty="0">
              <a:solidFill>
                <a:srgbClr val="00B050"/>
              </a:solidFill>
              <a:latin typeface="Cambria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360164196"/>
              </p:ext>
            </p:extLst>
          </p:nvPr>
        </p:nvGraphicFramePr>
        <p:xfrm>
          <a:off x="299748" y="1772816"/>
          <a:ext cx="7836024" cy="23449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Объект 4"/>
          <p:cNvSpPr>
            <a:spLocks noGrp="1"/>
          </p:cNvSpPr>
          <p:nvPr>
            <p:ph idx="1"/>
          </p:nvPr>
        </p:nvSpPr>
        <p:spPr>
          <a:xfrm>
            <a:off x="251893" y="4509120"/>
            <a:ext cx="8064500" cy="1871662"/>
          </a:xfrm>
        </p:spPr>
        <p:txBody>
          <a:bodyPr>
            <a:noAutofit/>
          </a:bodyPr>
          <a:lstStyle/>
          <a:p>
            <a:pPr marL="0" indent="0">
              <a:buClr>
                <a:srgbClr val="00B050"/>
              </a:buClr>
              <a:buNone/>
            </a:pPr>
            <a:endParaRPr lang="ru-RU" sz="2000" spc="-100" dirty="0">
              <a:latin typeface="Cambria" pitchFamily="18" charset="0"/>
              <a:ea typeface="+mj-ea"/>
              <a:cs typeface="+mj-cs"/>
            </a:endParaRPr>
          </a:p>
        </p:txBody>
      </p:sp>
      <p:pic>
        <p:nvPicPr>
          <p:cNvPr id="8" name="Picture 2" descr="C:\Users\Юлия\Desktop\РАст ЛОГО\растт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-132810"/>
            <a:ext cx="1863010" cy="1401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2996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емиугольник 4"/>
          <p:cNvSpPr/>
          <p:nvPr/>
        </p:nvSpPr>
        <p:spPr>
          <a:xfrm>
            <a:off x="2555776" y="1412776"/>
            <a:ext cx="4104456" cy="3744416"/>
          </a:xfrm>
          <a:prstGeom prst="heptagon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  <a:effectLst>
            <a:glow rad="838200">
              <a:schemeClr val="accent1">
                <a:alpha val="12000"/>
              </a:schemeClr>
            </a:glow>
            <a:outerShdw sx="57000" sy="57000" algn="ctr" rotWithShape="0">
              <a:srgbClr val="000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0" dirty="0" smtClean="0"/>
              <a:t>?</a:t>
            </a:r>
            <a:endParaRPr lang="ru-RU" sz="15000" dirty="0"/>
          </a:p>
        </p:txBody>
      </p:sp>
      <p:pic>
        <p:nvPicPr>
          <p:cNvPr id="2" name="Picture 2" descr="C:\Users\Юлия\Desktop\РАст ЛОГО\растт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-132810"/>
            <a:ext cx="1863010" cy="1401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971372504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195736" y="2708920"/>
            <a:ext cx="4752528" cy="1282154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Cambria" pitchFamily="18" charset="0"/>
              </a:rPr>
              <a:t>Муниципальный уровень</a:t>
            </a:r>
            <a:endParaRPr lang="ru-RU" sz="3600" b="1" dirty="0">
              <a:solidFill>
                <a:srgbClr val="C00000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6780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емиугольник 4"/>
          <p:cNvSpPr/>
          <p:nvPr/>
        </p:nvSpPr>
        <p:spPr>
          <a:xfrm>
            <a:off x="2555776" y="1412776"/>
            <a:ext cx="4104456" cy="3744416"/>
          </a:xfrm>
          <a:prstGeom prst="heptagon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  <a:effectLst>
            <a:glow rad="838200">
              <a:schemeClr val="accent1">
                <a:alpha val="12000"/>
              </a:schemeClr>
            </a:glow>
            <a:outerShdw sx="57000" sy="57000" algn="ctr" rotWithShape="0">
              <a:srgbClr val="000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0" dirty="0" smtClean="0"/>
              <a:t>?</a:t>
            </a:r>
            <a:endParaRPr lang="ru-RU" sz="15000" dirty="0"/>
          </a:p>
        </p:txBody>
      </p:sp>
      <p:pic>
        <p:nvPicPr>
          <p:cNvPr id="2" name="Picture 2" descr="C:\Users\Юлия\Desktop\РАст ЛОГО\растт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-132810"/>
            <a:ext cx="1863010" cy="1401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167323577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195736" y="2708920"/>
            <a:ext cx="4752528" cy="1282154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Cambria" pitchFamily="18" charset="0"/>
              </a:rPr>
              <a:t>Региональный</a:t>
            </a:r>
            <a:r>
              <a:rPr lang="ru-RU" sz="3600" b="1" dirty="0" smtClean="0">
                <a:solidFill>
                  <a:srgbClr val="C00000"/>
                </a:solidFill>
                <a:latin typeface="Cambria" pitchFamily="18" charset="0"/>
              </a:rPr>
              <a:t> уровень</a:t>
            </a:r>
            <a:endParaRPr lang="ru-RU" sz="3600" b="1" dirty="0">
              <a:solidFill>
                <a:srgbClr val="C00000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766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емиугольник 4"/>
          <p:cNvSpPr/>
          <p:nvPr/>
        </p:nvSpPr>
        <p:spPr>
          <a:xfrm>
            <a:off x="2555776" y="1412776"/>
            <a:ext cx="4104456" cy="3744416"/>
          </a:xfrm>
          <a:prstGeom prst="heptagon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  <a:effectLst>
            <a:glow rad="838200">
              <a:schemeClr val="accent1">
                <a:alpha val="12000"/>
              </a:schemeClr>
            </a:glow>
            <a:outerShdw sx="57000" sy="57000" algn="ctr" rotWithShape="0">
              <a:srgbClr val="000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0" dirty="0" smtClean="0"/>
              <a:t>?</a:t>
            </a:r>
            <a:endParaRPr lang="ru-RU" sz="15000" dirty="0"/>
          </a:p>
        </p:txBody>
      </p:sp>
      <p:pic>
        <p:nvPicPr>
          <p:cNvPr id="2" name="Picture 2" descr="C:\Users\Юлия\Desktop\РАст ЛОГО\растт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-132810"/>
            <a:ext cx="1863010" cy="1401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769841570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195736" y="2708920"/>
            <a:ext cx="4752528" cy="1282154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Cambria" pitchFamily="18" charset="0"/>
              </a:rPr>
              <a:t>Федеральный</a:t>
            </a:r>
            <a:r>
              <a:rPr lang="ru-RU" sz="3600" b="1" dirty="0" smtClean="0">
                <a:solidFill>
                  <a:srgbClr val="C00000"/>
                </a:solidFill>
                <a:latin typeface="Cambria" pitchFamily="18" charset="0"/>
              </a:rPr>
              <a:t> уровень</a:t>
            </a:r>
            <a:endParaRPr lang="ru-RU" sz="3600" b="1" dirty="0">
              <a:solidFill>
                <a:srgbClr val="C00000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04051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Юлия\Desktop\РАст ЛОГО\растт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-132810"/>
            <a:ext cx="1863010" cy="1401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7620000" cy="1080120"/>
          </a:xfrm>
        </p:spPr>
        <p:txBody>
          <a:bodyPr>
            <a:normAutofit fontScale="90000"/>
          </a:bodyPr>
          <a:lstStyle/>
          <a:p>
            <a:pPr algn="l"/>
            <a:r>
              <a:rPr lang="ru-RU" sz="3600" b="1" dirty="0" smtClean="0">
                <a:solidFill>
                  <a:srgbClr val="00B050"/>
                </a:solidFill>
                <a:latin typeface="Cambria" pitchFamily="18" charset="0"/>
              </a:rPr>
              <a:t>Функции Центров развития сельского туризма</a:t>
            </a:r>
            <a:r>
              <a:rPr lang="ru-RU" sz="3600" b="1" dirty="0" smtClean="0">
                <a:solidFill>
                  <a:srgbClr val="00B050"/>
                </a:solidFill>
                <a:latin typeface="Cambria" pitchFamily="18" charset="0"/>
              </a:rPr>
              <a:t> </a:t>
            </a:r>
            <a:endParaRPr lang="ru-RU" sz="3600" b="1" dirty="0">
              <a:solidFill>
                <a:srgbClr val="00B050"/>
              </a:solidFill>
              <a:latin typeface="Cambria" pitchFamily="18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47673448"/>
              </p:ext>
            </p:extLst>
          </p:nvPr>
        </p:nvGraphicFramePr>
        <p:xfrm>
          <a:off x="251520" y="980728"/>
          <a:ext cx="7992888" cy="3240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4275339355"/>
              </p:ext>
            </p:extLst>
          </p:nvPr>
        </p:nvGraphicFramePr>
        <p:xfrm>
          <a:off x="251520" y="3212976"/>
          <a:ext cx="8136904" cy="34159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2556780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00B050"/>
                </a:solidFill>
              </a:rPr>
              <a:t>Механизм государственной поддержки развития сельского туризма в России</a:t>
            </a:r>
            <a:endParaRPr lang="ru-RU" sz="3200" dirty="0">
              <a:solidFill>
                <a:srgbClr val="00B05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dirty="0" smtClean="0"/>
              <a:t>СМСБ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18421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r>
              <a:rPr lang="ru-RU" dirty="0" err="1" smtClean="0"/>
              <a:t>Микрогранты</a:t>
            </a:r>
            <a:r>
              <a:rPr lang="ru-RU" dirty="0" smtClean="0"/>
              <a:t> на приобретение оборудования и инвентаря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ru-RU" dirty="0" smtClean="0"/>
              <a:t>Сельские НКО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1182117"/>
          </a:xfrm>
        </p:spPr>
        <p:txBody>
          <a:bodyPr>
            <a:normAutofit lnSpcReduction="10000"/>
          </a:bodyPr>
          <a:lstStyle/>
          <a:p>
            <a:endParaRPr lang="ru-RU" dirty="0" smtClean="0"/>
          </a:p>
          <a:p>
            <a:r>
              <a:rPr lang="ru-RU" dirty="0" smtClean="0"/>
              <a:t>Гранты на реализацию социальных проектов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19181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Подпрограмма «Развитие сельского туризма РФ»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</a:rPr>
              <a:t>Интерактивная карта сельского туризма России</a:t>
            </a:r>
            <a:endParaRPr lang="ru-RU" sz="4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4450056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Соседство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507</TotalTime>
  <Words>237</Words>
  <Application>Microsoft Office PowerPoint</Application>
  <PresentationFormat>Экран (4:3)</PresentationFormat>
  <Paragraphs>72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Тема Office</vt:lpstr>
      <vt:lpstr>2_Соседство</vt:lpstr>
      <vt:lpstr>Развитие сельского туризма в регионах через социальное проектирование.  Необходимость создания межведомственного центра по сельскому туризму на уровне Российской Федерации.</vt:lpstr>
      <vt:lpstr>Презентация PowerPoint</vt:lpstr>
      <vt:lpstr>Презентация PowerPoint</vt:lpstr>
      <vt:lpstr>Муниципальный уровень</vt:lpstr>
      <vt:lpstr>Региональный уровень</vt:lpstr>
      <vt:lpstr>Федеральный уровень</vt:lpstr>
      <vt:lpstr>Функции Центров развития сельского туризма </vt:lpstr>
      <vt:lpstr>Механизм государственной поддержки развития сельского туризма в России</vt:lpstr>
      <vt:lpstr>Подпрограмма «Развитие сельского туризма РФ»</vt:lpstr>
      <vt:lpstr>СОЦИАЛЬНО-ЭКОНОМИЧЕСКИЙ ЭФФЕКТ: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«Сельский туризм: от идеи до турпродукта»</dc:title>
  <dc:creator>Оразов Дидар Мурадович</dc:creator>
  <cp:lastModifiedBy>Wall-Y</cp:lastModifiedBy>
  <cp:revision>36</cp:revision>
  <dcterms:created xsi:type="dcterms:W3CDTF">2018-02-28T12:42:25Z</dcterms:created>
  <dcterms:modified xsi:type="dcterms:W3CDTF">2018-10-22T08:24:29Z</dcterms:modified>
</cp:coreProperties>
</file>